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5.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70" r:id="rId3"/>
    <p:sldMasterId id="2147483677" r:id="rId4"/>
    <p:sldMasterId id="2147483684" r:id="rId5"/>
    <p:sldMasterId id="2147483691" r:id="rId6"/>
  </p:sldMasterIdLst>
  <p:notesMasterIdLst>
    <p:notesMasterId r:id="rId41"/>
  </p:notesMasterIdLst>
  <p:handoutMasterIdLst>
    <p:handoutMasterId r:id="rId42"/>
  </p:handoutMasterIdLst>
  <p:sldIdLst>
    <p:sldId id="256" r:id="rId7"/>
    <p:sldId id="258" r:id="rId8"/>
    <p:sldId id="261" r:id="rId9"/>
    <p:sldId id="260" r:id="rId10"/>
    <p:sldId id="257" r:id="rId11"/>
    <p:sldId id="259"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80" r:id="rId30"/>
    <p:sldId id="281" r:id="rId31"/>
    <p:sldId id="282" r:id="rId32"/>
    <p:sldId id="283" r:id="rId33"/>
    <p:sldId id="279" r:id="rId34"/>
    <p:sldId id="284" r:id="rId35"/>
    <p:sldId id="285" r:id="rId36"/>
    <p:sldId id="286" r:id="rId37"/>
    <p:sldId id="287" r:id="rId38"/>
    <p:sldId id="288" r:id="rId39"/>
    <p:sldId id="289" r:id="rId40"/>
  </p:sldIdLst>
  <p:sldSz cx="9217025" cy="5761038"/>
  <p:notesSz cx="6858000" cy="9144000"/>
  <p:defaultTextStyle>
    <a:defPPr>
      <a:defRPr lang="fi-FI"/>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EBD1"/>
    <a:srgbClr val="A9E2FD"/>
    <a:srgbClr val="FFFF91"/>
    <a:srgbClr val="FFD3DC"/>
    <a:srgbClr val="FFFFB9"/>
    <a:srgbClr val="FACED7"/>
    <a:srgbClr val="FFFFFF"/>
    <a:srgbClr val="C9CAC8"/>
    <a:srgbClr val="A6A6A6"/>
    <a:srgbClr val="A67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8" d="100"/>
          <a:sy n="108" d="100"/>
        </p:scale>
        <p:origin x="-682" y="106"/>
      </p:cViewPr>
      <p:guideLst>
        <p:guide orient="horz" pos="3381"/>
        <p:guide pos="2903"/>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8" d="100"/>
          <a:sy n="98" d="100"/>
        </p:scale>
        <p:origin x="-35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latin typeface="Georgia" pitchFamily="18"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latin typeface="Georgia" pitchFamily="18" charset="0"/>
            </a:endParaRPr>
          </a:p>
        </p:txBody>
      </p:sp>
    </p:spTree>
    <p:extLst>
      <p:ext uri="{BB962C8B-B14F-4D97-AF65-F5344CB8AC3E}">
        <p14:creationId xmlns:p14="http://schemas.microsoft.com/office/powerpoint/2010/main" val="2114470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Georgia" pitchFamily="18" charset="0"/>
              </a:defRPr>
            </a:lvl1pPr>
          </a:lstStyle>
          <a:p>
            <a:endParaRPr lang="fi-FI" dirty="0"/>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Georgia" pitchFamily="18" charset="0"/>
              </a:defRPr>
            </a:lvl1pPr>
          </a:lstStyle>
          <a:p>
            <a:endParaRPr lang="fi-FI" dirty="0"/>
          </a:p>
        </p:txBody>
      </p:sp>
      <p:sp>
        <p:nvSpPr>
          <p:cNvPr id="13316" name="Rectangle 4"/>
          <p:cNvSpPr>
            <a:spLocks noGrp="1" noRot="1" noChangeAspect="1" noChangeArrowheads="1" noTextEdit="1"/>
          </p:cNvSpPr>
          <p:nvPr>
            <p:ph type="sldImg" idx="2"/>
          </p:nvPr>
        </p:nvSpPr>
        <p:spPr bwMode="auto">
          <a:xfrm>
            <a:off x="687388" y="685800"/>
            <a:ext cx="5483225" cy="342900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i-FI" dirty="0" err="1" smtClean="0"/>
              <a:t>Click</a:t>
            </a:r>
            <a:r>
              <a:rPr lang="fi-FI" dirty="0" smtClean="0"/>
              <a:t> to </a:t>
            </a:r>
            <a:r>
              <a:rPr lang="fi-FI" dirty="0" err="1" smtClean="0"/>
              <a:t>editMastertextstyles</a:t>
            </a:r>
            <a:endParaRPr lang="fi-FI" dirty="0" smtClean="0"/>
          </a:p>
          <a:p>
            <a:pPr lvl="1"/>
            <a:r>
              <a:rPr lang="fi-FI" dirty="0" err="1" smtClean="0"/>
              <a:t>Secondlevel</a:t>
            </a:r>
            <a:endParaRPr lang="fi-FI" dirty="0" smtClean="0"/>
          </a:p>
          <a:p>
            <a:pPr lvl="2"/>
            <a:r>
              <a:rPr lang="fi-FI" dirty="0" err="1" smtClean="0"/>
              <a:t>Thirdlevel</a:t>
            </a:r>
            <a:endParaRPr lang="fi-FI" dirty="0" smtClean="0"/>
          </a:p>
          <a:p>
            <a:pPr lvl="3"/>
            <a:r>
              <a:rPr lang="fi-FI" dirty="0" err="1" smtClean="0"/>
              <a:t>Fourthlevel</a:t>
            </a:r>
            <a:endParaRPr lang="fi-FI" dirty="0" smtClean="0"/>
          </a:p>
          <a:p>
            <a:pPr lvl="4"/>
            <a:r>
              <a:rPr lang="fi-FI" dirty="0" err="1" smtClean="0"/>
              <a:t>Fifthlevel</a:t>
            </a:r>
            <a:endParaRPr lang="fi-FI" dirty="0" smtClean="0"/>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Georgia" pitchFamily="18" charset="0"/>
              </a:defRPr>
            </a:lvl1pPr>
          </a:lstStyle>
          <a:p>
            <a:endParaRPr lang="fi-FI" dirty="0"/>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eorgia" pitchFamily="18" charset="0"/>
              </a:defRPr>
            </a:lvl1pPr>
          </a:lstStyle>
          <a:p>
            <a:fld id="{7B99C7F1-34F6-42B0-9E9E-57DCDF00BA6C}" type="slidenum">
              <a:rPr lang="fi-FI" smtClean="0"/>
              <a:pPr/>
              <a:t>‹#›</a:t>
            </a:fld>
            <a:endParaRPr lang="fi-FI" dirty="0"/>
          </a:p>
        </p:txBody>
      </p:sp>
    </p:spTree>
    <p:extLst>
      <p:ext uri="{BB962C8B-B14F-4D97-AF65-F5344CB8AC3E}">
        <p14:creationId xmlns:p14="http://schemas.microsoft.com/office/powerpoint/2010/main" val="19672657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Georgia" pitchFamily="18" charset="0"/>
        <a:ea typeface="+mn-ea"/>
        <a:cs typeface="+mn-cs"/>
      </a:defRPr>
    </a:lvl1pPr>
    <a:lvl2pPr marL="457200" algn="l" rtl="0" fontAlgn="base">
      <a:spcBef>
        <a:spcPct val="30000"/>
      </a:spcBef>
      <a:spcAft>
        <a:spcPct val="0"/>
      </a:spcAft>
      <a:defRPr sz="1200" kern="1200">
        <a:solidFill>
          <a:schemeClr val="tx1"/>
        </a:solidFill>
        <a:latin typeface="Georgia" pitchFamily="18" charset="0"/>
        <a:ea typeface="+mn-ea"/>
        <a:cs typeface="+mn-cs"/>
      </a:defRPr>
    </a:lvl2pPr>
    <a:lvl3pPr marL="914400" algn="l" rtl="0" fontAlgn="base">
      <a:spcBef>
        <a:spcPct val="30000"/>
      </a:spcBef>
      <a:spcAft>
        <a:spcPct val="0"/>
      </a:spcAft>
      <a:defRPr sz="1200" kern="1200">
        <a:solidFill>
          <a:schemeClr val="tx1"/>
        </a:solidFill>
        <a:latin typeface="Georgia" pitchFamily="18" charset="0"/>
        <a:ea typeface="+mn-ea"/>
        <a:cs typeface="+mn-cs"/>
      </a:defRPr>
    </a:lvl3pPr>
    <a:lvl4pPr marL="1371600" algn="l" rtl="0" fontAlgn="base">
      <a:spcBef>
        <a:spcPct val="30000"/>
      </a:spcBef>
      <a:spcAft>
        <a:spcPct val="0"/>
      </a:spcAft>
      <a:defRPr sz="1200" kern="1200">
        <a:solidFill>
          <a:schemeClr val="tx1"/>
        </a:solidFill>
        <a:latin typeface="Georgia" pitchFamily="18" charset="0"/>
        <a:ea typeface="+mn-ea"/>
        <a:cs typeface="+mn-cs"/>
      </a:defRPr>
    </a:lvl4pPr>
    <a:lvl5pPr marL="1828800" algn="l" rtl="0" fontAlgn="base">
      <a:spcBef>
        <a:spcPct val="30000"/>
      </a:spcBef>
      <a:spcAft>
        <a:spcPct val="0"/>
      </a:spcAft>
      <a:defRPr sz="1200" kern="1200">
        <a:solidFill>
          <a:schemeClr val="tx1"/>
        </a:solidFill>
        <a:latin typeface="Georgi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endParaRPr lang="fi-FI"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S 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atin typeface="+mj-lt"/>
              </a:defRPr>
            </a:lvl1pPr>
          </a:lstStyle>
          <a:p>
            <a:r>
              <a:rPr lang="en-US" noProof="0" smtClean="0"/>
              <a:t>Click to edit Master title style</a:t>
            </a:r>
            <a:endParaRPr lang="en-US" noProof="0" dirty="0"/>
          </a:p>
        </p:txBody>
      </p:sp>
      <p:sp>
        <p:nvSpPr>
          <p:cNvPr id="9219" name="Rectangle 3"/>
          <p:cNvSpPr>
            <a:spLocks noGrp="1" noChangeArrowheads="1"/>
          </p:cNvSpPr>
          <p:nvPr>
            <p:ph type="subTitle" idx="1"/>
          </p:nvPr>
        </p:nvSpPr>
        <p:spPr>
          <a:xfrm>
            <a:off x="1382400" y="3265200"/>
            <a:ext cx="6451200" cy="1472400"/>
          </a:xfrm>
        </p:spPr>
        <p:txBody>
          <a:bodyPr lIns="90000" rIns="90000"/>
          <a:lstStyle>
            <a:lvl1pPr marL="0" indent="0" algn="ctr">
              <a:lnSpc>
                <a:spcPct val="80000"/>
              </a:lnSpc>
              <a:buFontTx/>
              <a:buNone/>
              <a:defRPr sz="2200">
                <a:latin typeface="+mn-lt"/>
              </a:defRPr>
            </a:lvl1pPr>
          </a:lstStyle>
          <a:p>
            <a:r>
              <a:rPr lang="en-US" noProof="0" smtClean="0"/>
              <a:t>Click to edit Master subtitle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CS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sz="half" idx="1"/>
          </p:nvPr>
        </p:nvSpPr>
        <p:spPr>
          <a:xfrm>
            <a:off x="13680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buNone/>
              <a:defRPr sz="1400"/>
            </a:lvl7pPr>
            <a:lvl8pPr>
              <a:buNone/>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4" name="Content Placeholder 3"/>
          <p:cNvSpPr>
            <a:spLocks noGrp="1"/>
          </p:cNvSpPr>
          <p:nvPr>
            <p:ph sz="half" idx="2"/>
          </p:nvPr>
        </p:nvSpPr>
        <p:spPr>
          <a:xfrm>
            <a:off x="51516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defRPr sz="1400"/>
            </a:lvl7pPr>
            <a:lvl8pPr>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sz="1400" noProof="0" dirty="0" smtClean="0"/>
          </a:p>
        </p:txBody>
      </p:sp>
      <p:sp>
        <p:nvSpPr>
          <p:cNvPr id="8" name="Date Placeholder 7"/>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9" name="Slide Number Placeholder 8"/>
          <p:cNvSpPr>
            <a:spLocks noGrp="1"/>
          </p:cNvSpPr>
          <p:nvPr>
            <p:ph type="sldNum" sz="quarter" idx="11"/>
          </p:nvPr>
        </p:nvSpPr>
        <p:spPr/>
        <p:txBody>
          <a:bodyPr/>
          <a:lstStyle/>
          <a:p>
            <a:fld id="{488B7DE7-D9E7-4759-BEE4-7E59D49CDC46}" type="slidenum">
              <a:rPr lang="en-US" smtClean="0"/>
              <a:pPr/>
              <a:t>‹#›</a:t>
            </a:fld>
            <a:endParaRPr lang="en-US" dirty="0"/>
          </a:p>
        </p:txBody>
      </p:sp>
      <p:sp>
        <p:nvSpPr>
          <p:cNvPr id="10" name="Footer Placeholder 9"/>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S Content with margi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4896000" cy="3780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6408000" y="1368000"/>
            <a:ext cx="2376000" cy="3780000"/>
          </a:xfrm>
        </p:spPr>
        <p:txBody>
          <a:bodyPr anchor="t"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S Content with margin dow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7416000" cy="2016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4608000" y="3528000"/>
            <a:ext cx="4176000" cy="1616400"/>
          </a:xfrm>
        </p:spPr>
        <p:txBody>
          <a:bodyPr anchor="b"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S Title Slide Logo">
    <p:spTree>
      <p:nvGrpSpPr>
        <p:cNvPr id="1" name=""/>
        <p:cNvGrpSpPr/>
        <p:nvPr/>
      </p:nvGrpSpPr>
      <p:grpSpPr>
        <a:xfrm>
          <a:off x="0" y="0"/>
          <a:ext cx="0" cy="0"/>
          <a:chOff x="0" y="0"/>
          <a:chExt cx="0" cy="0"/>
        </a:xfrm>
      </p:grpSpPr>
      <p:sp>
        <p:nvSpPr>
          <p:cNvPr id="27" name="Rectangle 11"/>
          <p:cNvSpPr>
            <a:spLocks noChangeArrowheads="1"/>
          </p:cNvSpPr>
          <p:nvPr userDrawn="1"/>
        </p:nvSpPr>
        <p:spPr bwMode="auto">
          <a:xfrm>
            <a:off x="144463" y="142875"/>
            <a:ext cx="8928100" cy="5257800"/>
          </a:xfrm>
          <a:prstGeom prst="rect">
            <a:avLst/>
          </a:prstGeom>
          <a:noFill/>
          <a:ln w="9525">
            <a:solidFill>
              <a:schemeClr val="tx1"/>
            </a:solidFill>
            <a:miter lim="800000"/>
            <a:headEnd/>
            <a:tailEnd/>
          </a:ln>
          <a:effectLst/>
        </p:spPr>
        <p:txBody>
          <a:bodyPr wrap="none" anchor="ctr"/>
          <a:lstStyle/>
          <a:p>
            <a:pPr>
              <a:defRPr/>
            </a:pPr>
            <a:endParaRPr lang="en-GB" dirty="0">
              <a:latin typeface="Georgia" pitchFamily="18" charset="0"/>
            </a:endParaRPr>
          </a:p>
        </p:txBody>
      </p:sp>
      <p:sp>
        <p:nvSpPr>
          <p:cNvPr id="9218" name="Rectangle 2"/>
          <p:cNvSpPr>
            <a:spLocks noGrp="1" noChangeArrowheads="1"/>
          </p:cNvSpPr>
          <p:nvPr>
            <p:ph type="ctrTitle"/>
          </p:nvPr>
        </p:nvSpPr>
        <p:spPr>
          <a:xfrm>
            <a:off x="2448000" y="4009456"/>
            <a:ext cx="4320000" cy="264688"/>
          </a:xfrm>
        </p:spPr>
        <p:txBody>
          <a:bodyPr lIns="90000" rIns="90000" anchor="ctr" anchorCtr="0">
            <a:spAutoFit/>
          </a:bodyPr>
          <a:lstStyle>
            <a:lvl1pPr algn="ctr">
              <a:defRPr sz="1400">
                <a:latin typeface="+mn-lt"/>
                <a:cs typeface="Arial" pitchFamily="34" charset="0"/>
              </a:defRPr>
            </a:lvl1pPr>
          </a:lstStyle>
          <a:p>
            <a:r>
              <a:rPr lang="en-US" noProof="0" dirty="0" smtClean="0"/>
              <a:t>Click to edit Master 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
        <p:nvSpPr>
          <p:cNvPr id="9" name="Oval 66"/>
          <p:cNvSpPr>
            <a:spLocks noChangeArrowheads="1"/>
          </p:cNvSpPr>
          <p:nvPr userDrawn="1"/>
        </p:nvSpPr>
        <p:spPr bwMode="auto">
          <a:xfrm>
            <a:off x="3533775" y="863600"/>
            <a:ext cx="2155825" cy="2155825"/>
          </a:xfrm>
          <a:prstGeom prst="ellipse">
            <a:avLst/>
          </a:prstGeom>
          <a:solidFill>
            <a:srgbClr val="95D8E9"/>
          </a:solidFill>
          <a:ln w="9525">
            <a:noFill/>
            <a:round/>
            <a:headEnd/>
            <a:tailEnd/>
          </a:ln>
        </p:spPr>
        <p:txBody>
          <a:bodyPr/>
          <a:lstStyle/>
          <a:p>
            <a:pPr>
              <a:defRPr/>
            </a:pPr>
            <a:endParaRPr lang="en-GB" dirty="0">
              <a:latin typeface="Georgia" pitchFamily="18" charset="0"/>
            </a:endParaRPr>
          </a:p>
        </p:txBody>
      </p:sp>
      <p:sp>
        <p:nvSpPr>
          <p:cNvPr id="8" name="Freeform 67"/>
          <p:cNvSpPr>
            <a:spLocks noEditPoints="1"/>
          </p:cNvSpPr>
          <p:nvPr userDrawn="1"/>
        </p:nvSpPr>
        <p:spPr bwMode="auto">
          <a:xfrm>
            <a:off x="3694113" y="1025525"/>
            <a:ext cx="1833562" cy="1833563"/>
          </a:xfrm>
          <a:custGeom>
            <a:avLst/>
            <a:gdLst/>
            <a:ahLst/>
            <a:cxnLst>
              <a:cxn ang="0">
                <a:pos x="340" y="359"/>
              </a:cxn>
              <a:cxn ang="0">
                <a:pos x="157" y="359"/>
              </a:cxn>
              <a:cxn ang="0">
                <a:pos x="310" y="205"/>
              </a:cxn>
              <a:cxn ang="0">
                <a:pos x="310" y="205"/>
              </a:cxn>
              <a:cxn ang="0">
                <a:pos x="343" y="236"/>
              </a:cxn>
              <a:cxn ang="0">
                <a:pos x="343" y="237"/>
              </a:cxn>
              <a:cxn ang="0">
                <a:pos x="369" y="298"/>
              </a:cxn>
              <a:cxn ang="0">
                <a:pos x="288" y="150"/>
              </a:cxn>
              <a:cxn ang="0">
                <a:pos x="288" y="105"/>
              </a:cxn>
              <a:cxn ang="0">
                <a:pos x="332" y="105"/>
              </a:cxn>
              <a:cxn ang="0">
                <a:pos x="332" y="150"/>
              </a:cxn>
              <a:cxn ang="0">
                <a:pos x="393" y="298"/>
              </a:cxn>
              <a:cxn ang="0">
                <a:pos x="358" y="219"/>
              </a:cxn>
              <a:cxn ang="0">
                <a:pos x="349" y="166"/>
              </a:cxn>
              <a:cxn ang="0">
                <a:pos x="349" y="88"/>
              </a:cxn>
              <a:cxn ang="0">
                <a:pos x="271" y="88"/>
              </a:cxn>
              <a:cxn ang="0">
                <a:pos x="271" y="166"/>
              </a:cxn>
              <a:cxn ang="0">
                <a:pos x="251" y="231"/>
              </a:cxn>
              <a:cxn ang="0">
                <a:pos x="140" y="342"/>
              </a:cxn>
              <a:cxn ang="0">
                <a:pos x="103" y="243"/>
              </a:cxn>
              <a:cxn ang="0">
                <a:pos x="252" y="98"/>
              </a:cxn>
              <a:cxn ang="0">
                <a:pos x="131" y="123"/>
              </a:cxn>
              <a:cxn ang="0">
                <a:pos x="80" y="246"/>
              </a:cxn>
              <a:cxn ang="0">
                <a:pos x="93" y="389"/>
              </a:cxn>
              <a:cxn ang="0">
                <a:pos x="140" y="375"/>
              </a:cxn>
              <a:cxn ang="0">
                <a:pos x="250" y="414"/>
              </a:cxn>
              <a:cxn ang="0">
                <a:pos x="393" y="298"/>
              </a:cxn>
              <a:cxn ang="0">
                <a:pos x="406" y="405"/>
              </a:cxn>
              <a:cxn ang="0">
                <a:pos x="84" y="405"/>
              </a:cxn>
              <a:cxn ang="0">
                <a:pos x="84" y="84"/>
              </a:cxn>
              <a:cxn ang="0">
                <a:pos x="406" y="84"/>
              </a:cxn>
              <a:cxn ang="0">
                <a:pos x="489" y="244"/>
              </a:cxn>
              <a:cxn ang="0">
                <a:pos x="0" y="244"/>
              </a:cxn>
              <a:cxn ang="0">
                <a:pos x="489" y="244"/>
              </a:cxn>
            </a:cxnLst>
            <a:rect l="0" t="0" r="r" b="b"/>
            <a:pathLst>
              <a:path w="489" h="489">
                <a:moveTo>
                  <a:pt x="369" y="298"/>
                </a:moveTo>
                <a:cubicBezTo>
                  <a:pt x="369" y="317"/>
                  <a:pt x="360" y="340"/>
                  <a:pt x="340" y="359"/>
                </a:cubicBezTo>
                <a:cubicBezTo>
                  <a:pt x="321" y="377"/>
                  <a:pt x="291" y="391"/>
                  <a:pt x="250" y="391"/>
                </a:cubicBezTo>
                <a:cubicBezTo>
                  <a:pt x="213" y="391"/>
                  <a:pt x="181" y="379"/>
                  <a:pt x="157" y="359"/>
                </a:cubicBezTo>
                <a:cubicBezTo>
                  <a:pt x="308" y="207"/>
                  <a:pt x="308" y="207"/>
                  <a:pt x="308" y="207"/>
                </a:cubicBezTo>
                <a:cubicBezTo>
                  <a:pt x="310" y="205"/>
                  <a:pt x="310" y="205"/>
                  <a:pt x="310" y="205"/>
                </a:cubicBezTo>
                <a:cubicBezTo>
                  <a:pt x="310" y="205"/>
                  <a:pt x="310" y="205"/>
                  <a:pt x="310" y="205"/>
                </a:cubicBezTo>
                <a:cubicBezTo>
                  <a:pt x="310" y="205"/>
                  <a:pt x="310" y="205"/>
                  <a:pt x="310" y="205"/>
                </a:cubicBezTo>
                <a:cubicBezTo>
                  <a:pt x="342" y="236"/>
                  <a:pt x="342" y="236"/>
                  <a:pt x="342" y="236"/>
                </a:cubicBezTo>
                <a:cubicBezTo>
                  <a:pt x="343" y="236"/>
                  <a:pt x="343" y="236"/>
                  <a:pt x="343" y="236"/>
                </a:cubicBezTo>
                <a:cubicBezTo>
                  <a:pt x="343" y="236"/>
                  <a:pt x="343" y="236"/>
                  <a:pt x="343" y="236"/>
                </a:cubicBezTo>
                <a:cubicBezTo>
                  <a:pt x="343" y="236"/>
                  <a:pt x="343" y="237"/>
                  <a:pt x="343" y="237"/>
                </a:cubicBezTo>
                <a:cubicBezTo>
                  <a:pt x="344" y="238"/>
                  <a:pt x="351" y="244"/>
                  <a:pt x="357" y="255"/>
                </a:cubicBezTo>
                <a:cubicBezTo>
                  <a:pt x="363" y="266"/>
                  <a:pt x="369" y="280"/>
                  <a:pt x="369" y="298"/>
                </a:cubicBezTo>
                <a:moveTo>
                  <a:pt x="310" y="172"/>
                </a:moveTo>
                <a:cubicBezTo>
                  <a:pt x="288" y="150"/>
                  <a:pt x="288" y="150"/>
                  <a:pt x="288" y="150"/>
                </a:cubicBezTo>
                <a:cubicBezTo>
                  <a:pt x="282" y="143"/>
                  <a:pt x="279" y="135"/>
                  <a:pt x="279" y="127"/>
                </a:cubicBezTo>
                <a:cubicBezTo>
                  <a:pt x="279" y="119"/>
                  <a:pt x="282" y="111"/>
                  <a:pt x="288" y="105"/>
                </a:cubicBezTo>
                <a:cubicBezTo>
                  <a:pt x="294" y="99"/>
                  <a:pt x="302" y="96"/>
                  <a:pt x="310" y="96"/>
                </a:cubicBezTo>
                <a:cubicBezTo>
                  <a:pt x="318" y="96"/>
                  <a:pt x="326" y="99"/>
                  <a:pt x="332" y="105"/>
                </a:cubicBezTo>
                <a:cubicBezTo>
                  <a:pt x="339" y="111"/>
                  <a:pt x="342" y="119"/>
                  <a:pt x="342" y="127"/>
                </a:cubicBezTo>
                <a:cubicBezTo>
                  <a:pt x="342" y="135"/>
                  <a:pt x="339" y="143"/>
                  <a:pt x="332" y="150"/>
                </a:cubicBezTo>
                <a:lnTo>
                  <a:pt x="310" y="172"/>
                </a:lnTo>
                <a:close/>
                <a:moveTo>
                  <a:pt x="393" y="298"/>
                </a:moveTo>
                <a:cubicBezTo>
                  <a:pt x="393" y="273"/>
                  <a:pt x="384" y="253"/>
                  <a:pt x="375" y="240"/>
                </a:cubicBezTo>
                <a:cubicBezTo>
                  <a:pt x="368" y="228"/>
                  <a:pt x="360" y="221"/>
                  <a:pt x="358" y="219"/>
                </a:cubicBezTo>
                <a:cubicBezTo>
                  <a:pt x="327" y="188"/>
                  <a:pt x="327" y="188"/>
                  <a:pt x="327" y="188"/>
                </a:cubicBezTo>
                <a:cubicBezTo>
                  <a:pt x="349" y="166"/>
                  <a:pt x="349" y="166"/>
                  <a:pt x="349" y="166"/>
                </a:cubicBezTo>
                <a:cubicBezTo>
                  <a:pt x="360" y="155"/>
                  <a:pt x="365" y="141"/>
                  <a:pt x="365" y="127"/>
                </a:cubicBezTo>
                <a:cubicBezTo>
                  <a:pt x="365" y="113"/>
                  <a:pt x="360" y="99"/>
                  <a:pt x="349" y="88"/>
                </a:cubicBezTo>
                <a:cubicBezTo>
                  <a:pt x="338" y="78"/>
                  <a:pt x="324" y="72"/>
                  <a:pt x="310" y="72"/>
                </a:cubicBezTo>
                <a:cubicBezTo>
                  <a:pt x="296" y="72"/>
                  <a:pt x="282" y="78"/>
                  <a:pt x="271" y="88"/>
                </a:cubicBezTo>
                <a:cubicBezTo>
                  <a:pt x="260" y="99"/>
                  <a:pt x="255" y="113"/>
                  <a:pt x="255" y="127"/>
                </a:cubicBezTo>
                <a:cubicBezTo>
                  <a:pt x="255" y="141"/>
                  <a:pt x="260" y="155"/>
                  <a:pt x="271" y="166"/>
                </a:cubicBezTo>
                <a:cubicBezTo>
                  <a:pt x="293" y="188"/>
                  <a:pt x="293" y="188"/>
                  <a:pt x="293" y="188"/>
                </a:cubicBezTo>
                <a:cubicBezTo>
                  <a:pt x="251" y="231"/>
                  <a:pt x="251" y="231"/>
                  <a:pt x="251" y="231"/>
                </a:cubicBezTo>
                <a:cubicBezTo>
                  <a:pt x="251" y="231"/>
                  <a:pt x="251" y="231"/>
                  <a:pt x="251" y="231"/>
                </a:cubicBezTo>
                <a:cubicBezTo>
                  <a:pt x="140" y="342"/>
                  <a:pt x="140" y="342"/>
                  <a:pt x="140" y="342"/>
                </a:cubicBezTo>
                <a:cubicBezTo>
                  <a:pt x="117" y="317"/>
                  <a:pt x="103" y="283"/>
                  <a:pt x="103" y="246"/>
                </a:cubicBezTo>
                <a:cubicBezTo>
                  <a:pt x="103" y="245"/>
                  <a:pt x="103" y="244"/>
                  <a:pt x="103" y="243"/>
                </a:cubicBezTo>
                <a:cubicBezTo>
                  <a:pt x="104" y="203"/>
                  <a:pt x="121" y="166"/>
                  <a:pt x="148" y="140"/>
                </a:cubicBezTo>
                <a:cubicBezTo>
                  <a:pt x="175" y="114"/>
                  <a:pt x="212" y="98"/>
                  <a:pt x="252" y="98"/>
                </a:cubicBezTo>
                <a:cubicBezTo>
                  <a:pt x="252" y="74"/>
                  <a:pt x="252" y="74"/>
                  <a:pt x="252" y="74"/>
                </a:cubicBezTo>
                <a:cubicBezTo>
                  <a:pt x="205" y="74"/>
                  <a:pt x="163" y="93"/>
                  <a:pt x="131" y="123"/>
                </a:cubicBezTo>
                <a:cubicBezTo>
                  <a:pt x="100" y="154"/>
                  <a:pt x="81" y="196"/>
                  <a:pt x="80" y="242"/>
                </a:cubicBezTo>
                <a:cubicBezTo>
                  <a:pt x="80" y="243"/>
                  <a:pt x="80" y="245"/>
                  <a:pt x="80" y="246"/>
                </a:cubicBezTo>
                <a:cubicBezTo>
                  <a:pt x="80" y="289"/>
                  <a:pt x="96" y="329"/>
                  <a:pt x="123" y="359"/>
                </a:cubicBezTo>
                <a:cubicBezTo>
                  <a:pt x="93" y="389"/>
                  <a:pt x="93" y="389"/>
                  <a:pt x="93" y="389"/>
                </a:cubicBezTo>
                <a:cubicBezTo>
                  <a:pt x="109" y="406"/>
                  <a:pt x="109" y="406"/>
                  <a:pt x="109" y="406"/>
                </a:cubicBezTo>
                <a:cubicBezTo>
                  <a:pt x="140" y="375"/>
                  <a:pt x="140" y="375"/>
                  <a:pt x="140" y="375"/>
                </a:cubicBezTo>
                <a:cubicBezTo>
                  <a:pt x="169" y="400"/>
                  <a:pt x="207" y="414"/>
                  <a:pt x="250" y="414"/>
                </a:cubicBezTo>
                <a:cubicBezTo>
                  <a:pt x="250" y="414"/>
                  <a:pt x="250" y="414"/>
                  <a:pt x="250" y="414"/>
                </a:cubicBezTo>
                <a:cubicBezTo>
                  <a:pt x="297" y="414"/>
                  <a:pt x="332" y="398"/>
                  <a:pt x="356" y="376"/>
                </a:cubicBezTo>
                <a:cubicBezTo>
                  <a:pt x="380" y="353"/>
                  <a:pt x="393" y="324"/>
                  <a:pt x="393" y="298"/>
                </a:cubicBezTo>
                <a:moveTo>
                  <a:pt x="472" y="244"/>
                </a:moveTo>
                <a:cubicBezTo>
                  <a:pt x="472" y="307"/>
                  <a:pt x="447" y="364"/>
                  <a:pt x="406" y="405"/>
                </a:cubicBezTo>
                <a:cubicBezTo>
                  <a:pt x="364" y="446"/>
                  <a:pt x="308" y="472"/>
                  <a:pt x="245" y="472"/>
                </a:cubicBezTo>
                <a:cubicBezTo>
                  <a:pt x="182" y="472"/>
                  <a:pt x="125" y="446"/>
                  <a:pt x="84" y="405"/>
                </a:cubicBezTo>
                <a:cubicBezTo>
                  <a:pt x="43" y="364"/>
                  <a:pt x="17" y="307"/>
                  <a:pt x="17" y="244"/>
                </a:cubicBezTo>
                <a:cubicBezTo>
                  <a:pt x="17" y="182"/>
                  <a:pt x="43" y="125"/>
                  <a:pt x="84" y="84"/>
                </a:cubicBezTo>
                <a:cubicBezTo>
                  <a:pt x="125" y="42"/>
                  <a:pt x="182" y="17"/>
                  <a:pt x="245" y="17"/>
                </a:cubicBezTo>
                <a:cubicBezTo>
                  <a:pt x="308" y="17"/>
                  <a:pt x="364" y="42"/>
                  <a:pt x="406" y="84"/>
                </a:cubicBezTo>
                <a:cubicBezTo>
                  <a:pt x="447" y="125"/>
                  <a:pt x="472" y="182"/>
                  <a:pt x="472" y="244"/>
                </a:cubicBezTo>
                <a:moveTo>
                  <a:pt x="489" y="244"/>
                </a:moveTo>
                <a:cubicBezTo>
                  <a:pt x="489" y="109"/>
                  <a:pt x="380" y="0"/>
                  <a:pt x="245" y="0"/>
                </a:cubicBezTo>
                <a:cubicBezTo>
                  <a:pt x="110" y="0"/>
                  <a:pt x="0" y="109"/>
                  <a:pt x="0" y="244"/>
                </a:cubicBezTo>
                <a:cubicBezTo>
                  <a:pt x="0" y="379"/>
                  <a:pt x="110" y="489"/>
                  <a:pt x="245" y="489"/>
                </a:cubicBezTo>
                <a:cubicBezTo>
                  <a:pt x="380" y="489"/>
                  <a:pt x="489" y="379"/>
                  <a:pt x="489" y="244"/>
                </a:cubicBezTo>
              </a:path>
            </a:pathLst>
          </a:custGeom>
          <a:solidFill>
            <a:srgbClr val="000000"/>
          </a:solidFill>
          <a:ln w="9525">
            <a:noFill/>
            <a:round/>
            <a:headEnd/>
            <a:tailEnd/>
          </a:ln>
        </p:spPr>
        <p:txBody>
          <a:bodyPr/>
          <a:lstStyle/>
          <a:p>
            <a:pPr>
              <a:defRPr/>
            </a:pPr>
            <a:endParaRPr lang="en-GB" dirty="0">
              <a:latin typeface="Georgia" pitchFamily="18" charset="0"/>
            </a:endParaRPr>
          </a:p>
        </p:txBody>
      </p:sp>
      <p:grpSp>
        <p:nvGrpSpPr>
          <p:cNvPr id="2" name="Group 118"/>
          <p:cNvGrpSpPr>
            <a:grpSpLocks/>
          </p:cNvGrpSpPr>
          <p:nvPr userDrawn="1"/>
        </p:nvGrpSpPr>
        <p:grpSpPr bwMode="auto">
          <a:xfrm>
            <a:off x="1633538" y="3394075"/>
            <a:ext cx="5949950" cy="427038"/>
            <a:chOff x="1029" y="2138"/>
            <a:chExt cx="3748" cy="269"/>
          </a:xfrm>
        </p:grpSpPr>
        <p:sp>
          <p:nvSpPr>
            <p:cNvPr id="11" name="Freeform 72"/>
            <p:cNvSpPr>
              <a:spLocks/>
            </p:cNvSpPr>
            <p:nvPr userDrawn="1"/>
          </p:nvSpPr>
          <p:spPr bwMode="auto">
            <a:xfrm>
              <a:off x="1029" y="2200"/>
              <a:ext cx="191" cy="207"/>
            </a:xfrm>
            <a:custGeom>
              <a:avLst/>
              <a:gdLst/>
              <a:ahLst/>
              <a:cxnLst>
                <a:cxn ang="0">
                  <a:pos x="294" y="98"/>
                </a:cxn>
                <a:cxn ang="0">
                  <a:pos x="182" y="20"/>
                </a:cxn>
                <a:cxn ang="0">
                  <a:pos x="57" y="164"/>
                </a:cxn>
                <a:cxn ang="0">
                  <a:pos x="189" y="314"/>
                </a:cxn>
                <a:cxn ang="0">
                  <a:pos x="294" y="234"/>
                </a:cxn>
                <a:cxn ang="0">
                  <a:pos x="312" y="234"/>
                </a:cxn>
                <a:cxn ang="0">
                  <a:pos x="309" y="308"/>
                </a:cxn>
                <a:cxn ang="0">
                  <a:pos x="181" y="334"/>
                </a:cxn>
                <a:cxn ang="0">
                  <a:pos x="0" y="172"/>
                </a:cxn>
                <a:cxn ang="0">
                  <a:pos x="187" y="0"/>
                </a:cxn>
                <a:cxn ang="0">
                  <a:pos x="298" y="22"/>
                </a:cxn>
                <a:cxn ang="0">
                  <a:pos x="309" y="98"/>
                </a:cxn>
                <a:cxn ang="0">
                  <a:pos x="294" y="98"/>
                </a:cxn>
              </a:cxnLst>
              <a:rect l="0" t="0" r="r" b="b"/>
              <a:pathLst>
                <a:path w="312" h="334">
                  <a:moveTo>
                    <a:pt x="294" y="98"/>
                  </a:moveTo>
                  <a:cubicBezTo>
                    <a:pt x="273" y="50"/>
                    <a:pt x="229" y="20"/>
                    <a:pt x="182" y="20"/>
                  </a:cubicBezTo>
                  <a:cubicBezTo>
                    <a:pt x="118" y="20"/>
                    <a:pt x="57" y="68"/>
                    <a:pt x="57" y="164"/>
                  </a:cubicBezTo>
                  <a:cubicBezTo>
                    <a:pt x="57" y="244"/>
                    <a:pt x="105" y="314"/>
                    <a:pt x="189" y="314"/>
                  </a:cubicBezTo>
                  <a:cubicBezTo>
                    <a:pt x="242" y="314"/>
                    <a:pt x="282" y="288"/>
                    <a:pt x="294" y="234"/>
                  </a:cubicBezTo>
                  <a:cubicBezTo>
                    <a:pt x="312" y="234"/>
                    <a:pt x="312" y="234"/>
                    <a:pt x="312" y="234"/>
                  </a:cubicBezTo>
                  <a:cubicBezTo>
                    <a:pt x="309" y="308"/>
                    <a:pt x="309" y="308"/>
                    <a:pt x="309" y="308"/>
                  </a:cubicBezTo>
                  <a:cubicBezTo>
                    <a:pt x="273" y="323"/>
                    <a:pt x="219" y="334"/>
                    <a:pt x="181" y="334"/>
                  </a:cubicBezTo>
                  <a:cubicBezTo>
                    <a:pt x="75" y="334"/>
                    <a:pt x="0" y="267"/>
                    <a:pt x="0" y="172"/>
                  </a:cubicBezTo>
                  <a:cubicBezTo>
                    <a:pt x="0" y="89"/>
                    <a:pt x="62" y="0"/>
                    <a:pt x="187" y="0"/>
                  </a:cubicBezTo>
                  <a:cubicBezTo>
                    <a:pt x="222" y="0"/>
                    <a:pt x="259" y="8"/>
                    <a:pt x="298" y="22"/>
                  </a:cubicBezTo>
                  <a:cubicBezTo>
                    <a:pt x="309" y="98"/>
                    <a:pt x="309" y="98"/>
                    <a:pt x="309" y="98"/>
                  </a:cubicBezTo>
                  <a:lnTo>
                    <a:pt x="294" y="98"/>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2" name="Freeform 73"/>
            <p:cNvSpPr>
              <a:spLocks noEditPoints="1"/>
            </p:cNvSpPr>
            <p:nvPr userDrawn="1"/>
          </p:nvSpPr>
          <p:spPr bwMode="auto">
            <a:xfrm>
              <a:off x="1253" y="2204"/>
              <a:ext cx="207" cy="199"/>
            </a:xfrm>
            <a:custGeom>
              <a:avLst/>
              <a:gdLst/>
              <a:ahLst/>
              <a:cxnLst>
                <a:cxn ang="0">
                  <a:pos x="216" y="196"/>
                </a:cxn>
                <a:cxn ang="0">
                  <a:pos x="91" y="196"/>
                </a:cxn>
                <a:cxn ang="0">
                  <a:pos x="74" y="241"/>
                </a:cxn>
                <a:cxn ang="0">
                  <a:pos x="109" y="304"/>
                </a:cxn>
                <a:cxn ang="0">
                  <a:pos x="109" y="322"/>
                </a:cxn>
                <a:cxn ang="0">
                  <a:pos x="0" y="322"/>
                </a:cxn>
                <a:cxn ang="0">
                  <a:pos x="0" y="304"/>
                </a:cxn>
                <a:cxn ang="0">
                  <a:pos x="46" y="251"/>
                </a:cxn>
                <a:cxn ang="0">
                  <a:pos x="141" y="15"/>
                </a:cxn>
                <a:cxn ang="0">
                  <a:pos x="134" y="0"/>
                </a:cxn>
                <a:cxn ang="0">
                  <a:pos x="184" y="0"/>
                </a:cxn>
                <a:cxn ang="0">
                  <a:pos x="301" y="273"/>
                </a:cxn>
                <a:cxn ang="0">
                  <a:pos x="337" y="304"/>
                </a:cxn>
                <a:cxn ang="0">
                  <a:pos x="337" y="322"/>
                </a:cxn>
                <a:cxn ang="0">
                  <a:pos x="205" y="322"/>
                </a:cxn>
                <a:cxn ang="0">
                  <a:pos x="205" y="304"/>
                </a:cxn>
                <a:cxn ang="0">
                  <a:pos x="240" y="254"/>
                </a:cxn>
                <a:cxn ang="0">
                  <a:pos x="216" y="196"/>
                </a:cxn>
                <a:cxn ang="0">
                  <a:pos x="151" y="43"/>
                </a:cxn>
                <a:cxn ang="0">
                  <a:pos x="101" y="171"/>
                </a:cxn>
                <a:cxn ang="0">
                  <a:pos x="205" y="171"/>
                </a:cxn>
                <a:cxn ang="0">
                  <a:pos x="151" y="43"/>
                </a:cxn>
              </a:cxnLst>
              <a:rect l="0" t="0" r="r" b="b"/>
              <a:pathLst>
                <a:path w="337" h="322">
                  <a:moveTo>
                    <a:pt x="216" y="196"/>
                  </a:moveTo>
                  <a:cubicBezTo>
                    <a:pt x="91" y="196"/>
                    <a:pt x="91" y="196"/>
                    <a:pt x="91" y="196"/>
                  </a:cubicBezTo>
                  <a:cubicBezTo>
                    <a:pt x="74" y="241"/>
                    <a:pt x="74" y="241"/>
                    <a:pt x="74" y="241"/>
                  </a:cubicBezTo>
                  <a:cubicBezTo>
                    <a:pt x="61" y="274"/>
                    <a:pt x="73" y="302"/>
                    <a:pt x="109" y="304"/>
                  </a:cubicBezTo>
                  <a:cubicBezTo>
                    <a:pt x="109" y="322"/>
                    <a:pt x="109" y="322"/>
                    <a:pt x="109" y="322"/>
                  </a:cubicBezTo>
                  <a:cubicBezTo>
                    <a:pt x="0" y="322"/>
                    <a:pt x="0" y="322"/>
                    <a:pt x="0" y="322"/>
                  </a:cubicBezTo>
                  <a:cubicBezTo>
                    <a:pt x="0" y="304"/>
                    <a:pt x="0" y="304"/>
                    <a:pt x="0" y="304"/>
                  </a:cubicBezTo>
                  <a:cubicBezTo>
                    <a:pt x="25" y="298"/>
                    <a:pt x="32" y="285"/>
                    <a:pt x="46" y="251"/>
                  </a:cubicBezTo>
                  <a:cubicBezTo>
                    <a:pt x="141" y="15"/>
                    <a:pt x="141" y="15"/>
                    <a:pt x="141" y="15"/>
                  </a:cubicBezTo>
                  <a:cubicBezTo>
                    <a:pt x="134" y="0"/>
                    <a:pt x="134" y="0"/>
                    <a:pt x="134" y="0"/>
                  </a:cubicBezTo>
                  <a:cubicBezTo>
                    <a:pt x="184" y="0"/>
                    <a:pt x="184" y="0"/>
                    <a:pt x="184" y="0"/>
                  </a:cubicBezTo>
                  <a:cubicBezTo>
                    <a:pt x="301" y="273"/>
                    <a:pt x="301" y="273"/>
                    <a:pt x="301" y="273"/>
                  </a:cubicBezTo>
                  <a:cubicBezTo>
                    <a:pt x="311" y="294"/>
                    <a:pt x="320" y="304"/>
                    <a:pt x="337" y="304"/>
                  </a:cubicBezTo>
                  <a:cubicBezTo>
                    <a:pt x="337" y="322"/>
                    <a:pt x="337" y="322"/>
                    <a:pt x="337" y="322"/>
                  </a:cubicBezTo>
                  <a:cubicBezTo>
                    <a:pt x="205" y="322"/>
                    <a:pt x="205" y="322"/>
                    <a:pt x="205" y="322"/>
                  </a:cubicBezTo>
                  <a:cubicBezTo>
                    <a:pt x="205" y="304"/>
                    <a:pt x="205" y="304"/>
                    <a:pt x="205" y="304"/>
                  </a:cubicBezTo>
                  <a:cubicBezTo>
                    <a:pt x="243" y="300"/>
                    <a:pt x="252" y="283"/>
                    <a:pt x="240" y="254"/>
                  </a:cubicBezTo>
                  <a:lnTo>
                    <a:pt x="216" y="196"/>
                  </a:lnTo>
                  <a:close/>
                  <a:moveTo>
                    <a:pt x="151" y="43"/>
                  </a:moveTo>
                  <a:cubicBezTo>
                    <a:pt x="101" y="171"/>
                    <a:pt x="101" y="171"/>
                    <a:pt x="101" y="171"/>
                  </a:cubicBezTo>
                  <a:cubicBezTo>
                    <a:pt x="205" y="171"/>
                    <a:pt x="205" y="171"/>
                    <a:pt x="205" y="171"/>
                  </a:cubicBezTo>
                  <a:lnTo>
                    <a:pt x="151" y="43"/>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3" name="Freeform 74"/>
            <p:cNvSpPr>
              <a:spLocks/>
            </p:cNvSpPr>
            <p:nvPr userDrawn="1"/>
          </p:nvSpPr>
          <p:spPr bwMode="auto">
            <a:xfrm>
              <a:off x="1493" y="2200"/>
              <a:ext cx="140" cy="207"/>
            </a:xfrm>
            <a:custGeom>
              <a:avLst/>
              <a:gdLst/>
              <a:ahLst/>
              <a:cxnLst>
                <a:cxn ang="0">
                  <a:pos x="0" y="230"/>
                </a:cxn>
                <a:cxn ang="0">
                  <a:pos x="21" y="230"/>
                </a:cxn>
                <a:cxn ang="0">
                  <a:pos x="108" y="311"/>
                </a:cxn>
                <a:cxn ang="0">
                  <a:pos x="179" y="258"/>
                </a:cxn>
                <a:cxn ang="0">
                  <a:pos x="162" y="224"/>
                </a:cxn>
                <a:cxn ang="0">
                  <a:pos x="28" y="132"/>
                </a:cxn>
                <a:cxn ang="0">
                  <a:pos x="7" y="81"/>
                </a:cxn>
                <a:cxn ang="0">
                  <a:pos x="117" y="0"/>
                </a:cxn>
                <a:cxn ang="0">
                  <a:pos x="215" y="27"/>
                </a:cxn>
                <a:cxn ang="0">
                  <a:pos x="215" y="97"/>
                </a:cxn>
                <a:cxn ang="0">
                  <a:pos x="195" y="97"/>
                </a:cxn>
                <a:cxn ang="0">
                  <a:pos x="114" y="20"/>
                </a:cxn>
                <a:cxn ang="0">
                  <a:pos x="56" y="65"/>
                </a:cxn>
                <a:cxn ang="0">
                  <a:pos x="71" y="98"/>
                </a:cxn>
                <a:cxn ang="0">
                  <a:pos x="202" y="186"/>
                </a:cxn>
                <a:cxn ang="0">
                  <a:pos x="228" y="245"/>
                </a:cxn>
                <a:cxn ang="0">
                  <a:pos x="109" y="334"/>
                </a:cxn>
                <a:cxn ang="0">
                  <a:pos x="0" y="311"/>
                </a:cxn>
                <a:cxn ang="0">
                  <a:pos x="0" y="230"/>
                </a:cxn>
              </a:cxnLst>
              <a:rect l="0" t="0" r="r" b="b"/>
              <a:pathLst>
                <a:path w="228" h="334">
                  <a:moveTo>
                    <a:pt x="0" y="230"/>
                  </a:moveTo>
                  <a:cubicBezTo>
                    <a:pt x="21" y="230"/>
                    <a:pt x="21" y="230"/>
                    <a:pt x="21" y="230"/>
                  </a:cubicBezTo>
                  <a:cubicBezTo>
                    <a:pt x="30" y="279"/>
                    <a:pt x="56" y="311"/>
                    <a:pt x="108" y="311"/>
                  </a:cubicBezTo>
                  <a:cubicBezTo>
                    <a:pt x="147" y="311"/>
                    <a:pt x="179" y="287"/>
                    <a:pt x="179" y="258"/>
                  </a:cubicBezTo>
                  <a:cubicBezTo>
                    <a:pt x="179" y="250"/>
                    <a:pt x="176" y="237"/>
                    <a:pt x="162" y="224"/>
                  </a:cubicBezTo>
                  <a:cubicBezTo>
                    <a:pt x="131" y="193"/>
                    <a:pt x="68" y="171"/>
                    <a:pt x="28" y="132"/>
                  </a:cubicBezTo>
                  <a:cubicBezTo>
                    <a:pt x="15" y="118"/>
                    <a:pt x="7" y="103"/>
                    <a:pt x="7" y="81"/>
                  </a:cubicBezTo>
                  <a:cubicBezTo>
                    <a:pt x="7" y="33"/>
                    <a:pt x="51" y="0"/>
                    <a:pt x="117" y="0"/>
                  </a:cubicBezTo>
                  <a:cubicBezTo>
                    <a:pt x="148" y="0"/>
                    <a:pt x="184" y="10"/>
                    <a:pt x="215" y="27"/>
                  </a:cubicBezTo>
                  <a:cubicBezTo>
                    <a:pt x="215" y="97"/>
                    <a:pt x="215" y="97"/>
                    <a:pt x="215" y="97"/>
                  </a:cubicBezTo>
                  <a:cubicBezTo>
                    <a:pt x="195" y="97"/>
                    <a:pt x="195" y="97"/>
                    <a:pt x="195" y="97"/>
                  </a:cubicBezTo>
                  <a:cubicBezTo>
                    <a:pt x="192" y="48"/>
                    <a:pt x="158" y="20"/>
                    <a:pt x="114" y="20"/>
                  </a:cubicBezTo>
                  <a:cubicBezTo>
                    <a:pt x="81" y="20"/>
                    <a:pt x="56" y="40"/>
                    <a:pt x="56" y="65"/>
                  </a:cubicBezTo>
                  <a:cubicBezTo>
                    <a:pt x="56" y="77"/>
                    <a:pt x="60" y="87"/>
                    <a:pt x="71" y="98"/>
                  </a:cubicBezTo>
                  <a:cubicBezTo>
                    <a:pt x="96" y="123"/>
                    <a:pt x="166" y="150"/>
                    <a:pt x="202" y="186"/>
                  </a:cubicBezTo>
                  <a:cubicBezTo>
                    <a:pt x="219" y="203"/>
                    <a:pt x="228" y="221"/>
                    <a:pt x="228" y="245"/>
                  </a:cubicBezTo>
                  <a:cubicBezTo>
                    <a:pt x="228" y="297"/>
                    <a:pt x="178" y="334"/>
                    <a:pt x="109" y="334"/>
                  </a:cubicBezTo>
                  <a:cubicBezTo>
                    <a:pt x="75" y="334"/>
                    <a:pt x="24" y="323"/>
                    <a:pt x="0" y="311"/>
                  </a:cubicBezTo>
                  <a:lnTo>
                    <a:pt x="0" y="23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4" name="Freeform 75"/>
            <p:cNvSpPr>
              <a:spLocks/>
            </p:cNvSpPr>
            <p:nvPr userDrawn="1"/>
          </p:nvSpPr>
          <p:spPr bwMode="auto">
            <a:xfrm>
              <a:off x="1667" y="2204"/>
              <a:ext cx="213" cy="199"/>
            </a:xfrm>
            <a:custGeom>
              <a:avLst/>
              <a:gdLst/>
              <a:ahLst/>
              <a:cxnLst>
                <a:cxn ang="0">
                  <a:pos x="149" y="20"/>
                </a:cxn>
                <a:cxn ang="0">
                  <a:pos x="98" y="20"/>
                </a:cxn>
                <a:cxn ang="0">
                  <a:pos x="17" y="76"/>
                </a:cxn>
                <a:cxn ang="0">
                  <a:pos x="0" y="76"/>
                </a:cxn>
                <a:cxn ang="0">
                  <a:pos x="5" y="0"/>
                </a:cxn>
                <a:cxn ang="0">
                  <a:pos x="342" y="0"/>
                </a:cxn>
                <a:cxn ang="0">
                  <a:pos x="347" y="76"/>
                </a:cxn>
                <a:cxn ang="0">
                  <a:pos x="331" y="76"/>
                </a:cxn>
                <a:cxn ang="0">
                  <a:pos x="250" y="20"/>
                </a:cxn>
                <a:cxn ang="0">
                  <a:pos x="199" y="20"/>
                </a:cxn>
                <a:cxn ang="0">
                  <a:pos x="199" y="258"/>
                </a:cxn>
                <a:cxn ang="0">
                  <a:pos x="250" y="304"/>
                </a:cxn>
                <a:cxn ang="0">
                  <a:pos x="250" y="322"/>
                </a:cxn>
                <a:cxn ang="0">
                  <a:pos x="98" y="322"/>
                </a:cxn>
                <a:cxn ang="0">
                  <a:pos x="98" y="304"/>
                </a:cxn>
                <a:cxn ang="0">
                  <a:pos x="149" y="256"/>
                </a:cxn>
                <a:cxn ang="0">
                  <a:pos x="149" y="20"/>
                </a:cxn>
              </a:cxnLst>
              <a:rect l="0" t="0" r="r" b="b"/>
              <a:pathLst>
                <a:path w="347" h="322">
                  <a:moveTo>
                    <a:pt x="149" y="20"/>
                  </a:moveTo>
                  <a:cubicBezTo>
                    <a:pt x="98" y="20"/>
                    <a:pt x="98" y="20"/>
                    <a:pt x="98" y="20"/>
                  </a:cubicBezTo>
                  <a:cubicBezTo>
                    <a:pt x="56" y="20"/>
                    <a:pt x="43" y="29"/>
                    <a:pt x="17" y="76"/>
                  </a:cubicBezTo>
                  <a:cubicBezTo>
                    <a:pt x="0" y="76"/>
                    <a:pt x="0" y="76"/>
                    <a:pt x="0" y="76"/>
                  </a:cubicBezTo>
                  <a:cubicBezTo>
                    <a:pt x="5" y="0"/>
                    <a:pt x="5" y="0"/>
                    <a:pt x="5" y="0"/>
                  </a:cubicBezTo>
                  <a:cubicBezTo>
                    <a:pt x="342" y="0"/>
                    <a:pt x="342" y="0"/>
                    <a:pt x="342" y="0"/>
                  </a:cubicBezTo>
                  <a:cubicBezTo>
                    <a:pt x="347" y="76"/>
                    <a:pt x="347" y="76"/>
                    <a:pt x="347" y="76"/>
                  </a:cubicBezTo>
                  <a:cubicBezTo>
                    <a:pt x="331" y="76"/>
                    <a:pt x="331" y="76"/>
                    <a:pt x="331" y="76"/>
                  </a:cubicBezTo>
                  <a:cubicBezTo>
                    <a:pt x="304" y="29"/>
                    <a:pt x="291" y="20"/>
                    <a:pt x="250" y="20"/>
                  </a:cubicBezTo>
                  <a:cubicBezTo>
                    <a:pt x="199" y="20"/>
                    <a:pt x="199" y="20"/>
                    <a:pt x="199" y="20"/>
                  </a:cubicBezTo>
                  <a:cubicBezTo>
                    <a:pt x="199" y="258"/>
                    <a:pt x="199" y="258"/>
                    <a:pt x="199" y="258"/>
                  </a:cubicBezTo>
                  <a:cubicBezTo>
                    <a:pt x="199" y="288"/>
                    <a:pt x="210" y="304"/>
                    <a:pt x="250" y="304"/>
                  </a:cubicBezTo>
                  <a:cubicBezTo>
                    <a:pt x="250" y="322"/>
                    <a:pt x="250" y="322"/>
                    <a:pt x="250" y="322"/>
                  </a:cubicBezTo>
                  <a:cubicBezTo>
                    <a:pt x="98" y="322"/>
                    <a:pt x="98" y="322"/>
                    <a:pt x="98" y="322"/>
                  </a:cubicBezTo>
                  <a:cubicBezTo>
                    <a:pt x="98" y="304"/>
                    <a:pt x="98" y="304"/>
                    <a:pt x="98" y="304"/>
                  </a:cubicBezTo>
                  <a:cubicBezTo>
                    <a:pt x="137" y="304"/>
                    <a:pt x="149" y="289"/>
                    <a:pt x="149" y="256"/>
                  </a:cubicBezTo>
                  <a:lnTo>
                    <a:pt x="149" y="2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5" name="Freeform 76"/>
            <p:cNvSpPr>
              <a:spLocks noEditPoints="1"/>
            </p:cNvSpPr>
            <p:nvPr userDrawn="1"/>
          </p:nvSpPr>
          <p:spPr bwMode="auto">
            <a:xfrm>
              <a:off x="1909" y="2204"/>
              <a:ext cx="205" cy="199"/>
            </a:xfrm>
            <a:custGeom>
              <a:avLst/>
              <a:gdLst/>
              <a:ahLst/>
              <a:cxnLst>
                <a:cxn ang="0">
                  <a:pos x="98" y="260"/>
                </a:cxn>
                <a:cxn ang="0">
                  <a:pos x="147" y="304"/>
                </a:cxn>
                <a:cxn ang="0">
                  <a:pos x="147" y="322"/>
                </a:cxn>
                <a:cxn ang="0">
                  <a:pos x="0" y="322"/>
                </a:cxn>
                <a:cxn ang="0">
                  <a:pos x="0" y="304"/>
                </a:cxn>
                <a:cxn ang="0">
                  <a:pos x="48" y="250"/>
                </a:cxn>
                <a:cxn ang="0">
                  <a:pos x="48" y="64"/>
                </a:cxn>
                <a:cxn ang="0">
                  <a:pos x="0" y="18"/>
                </a:cxn>
                <a:cxn ang="0">
                  <a:pos x="0" y="0"/>
                </a:cxn>
                <a:cxn ang="0">
                  <a:pos x="155" y="0"/>
                </a:cxn>
                <a:cxn ang="0">
                  <a:pos x="275" y="83"/>
                </a:cxn>
                <a:cxn ang="0">
                  <a:pos x="188" y="164"/>
                </a:cxn>
                <a:cxn ang="0">
                  <a:pos x="255" y="241"/>
                </a:cxn>
                <a:cxn ang="0">
                  <a:pos x="334" y="304"/>
                </a:cxn>
                <a:cxn ang="0">
                  <a:pos x="334" y="322"/>
                </a:cxn>
                <a:cxn ang="0">
                  <a:pos x="296" y="322"/>
                </a:cxn>
                <a:cxn ang="0">
                  <a:pos x="212" y="268"/>
                </a:cxn>
                <a:cxn ang="0">
                  <a:pos x="149" y="189"/>
                </a:cxn>
                <a:cxn ang="0">
                  <a:pos x="111" y="170"/>
                </a:cxn>
                <a:cxn ang="0">
                  <a:pos x="98" y="170"/>
                </a:cxn>
                <a:cxn ang="0">
                  <a:pos x="98" y="260"/>
                </a:cxn>
                <a:cxn ang="0">
                  <a:pos x="142" y="150"/>
                </a:cxn>
                <a:cxn ang="0">
                  <a:pos x="218" y="89"/>
                </a:cxn>
                <a:cxn ang="0">
                  <a:pos x="135" y="20"/>
                </a:cxn>
                <a:cxn ang="0">
                  <a:pos x="98" y="20"/>
                </a:cxn>
                <a:cxn ang="0">
                  <a:pos x="98" y="150"/>
                </a:cxn>
                <a:cxn ang="0">
                  <a:pos x="142" y="150"/>
                </a:cxn>
              </a:cxnLst>
              <a:rect l="0" t="0" r="r" b="b"/>
              <a:pathLst>
                <a:path w="334" h="322">
                  <a:moveTo>
                    <a:pt x="98" y="260"/>
                  </a:moveTo>
                  <a:cubicBezTo>
                    <a:pt x="98" y="290"/>
                    <a:pt x="112" y="304"/>
                    <a:pt x="147" y="304"/>
                  </a:cubicBezTo>
                  <a:cubicBezTo>
                    <a:pt x="147" y="322"/>
                    <a:pt x="147" y="322"/>
                    <a:pt x="147" y="322"/>
                  </a:cubicBezTo>
                  <a:cubicBezTo>
                    <a:pt x="0" y="322"/>
                    <a:pt x="0" y="322"/>
                    <a:pt x="0" y="322"/>
                  </a:cubicBezTo>
                  <a:cubicBezTo>
                    <a:pt x="0" y="304"/>
                    <a:pt x="0" y="304"/>
                    <a:pt x="0" y="304"/>
                  </a:cubicBezTo>
                  <a:cubicBezTo>
                    <a:pt x="42" y="304"/>
                    <a:pt x="48" y="282"/>
                    <a:pt x="48" y="250"/>
                  </a:cubicBezTo>
                  <a:cubicBezTo>
                    <a:pt x="48" y="64"/>
                    <a:pt x="48" y="64"/>
                    <a:pt x="48" y="64"/>
                  </a:cubicBezTo>
                  <a:cubicBezTo>
                    <a:pt x="48" y="33"/>
                    <a:pt x="33" y="18"/>
                    <a:pt x="0" y="18"/>
                  </a:cubicBezTo>
                  <a:cubicBezTo>
                    <a:pt x="0" y="0"/>
                    <a:pt x="0" y="0"/>
                    <a:pt x="0" y="0"/>
                  </a:cubicBezTo>
                  <a:cubicBezTo>
                    <a:pt x="155" y="0"/>
                    <a:pt x="155" y="0"/>
                    <a:pt x="155" y="0"/>
                  </a:cubicBezTo>
                  <a:cubicBezTo>
                    <a:pt x="243" y="0"/>
                    <a:pt x="275" y="37"/>
                    <a:pt x="275" y="83"/>
                  </a:cubicBezTo>
                  <a:cubicBezTo>
                    <a:pt x="275" y="118"/>
                    <a:pt x="251" y="153"/>
                    <a:pt x="188" y="164"/>
                  </a:cubicBezTo>
                  <a:cubicBezTo>
                    <a:pt x="255" y="241"/>
                    <a:pt x="255" y="241"/>
                    <a:pt x="255" y="241"/>
                  </a:cubicBezTo>
                  <a:cubicBezTo>
                    <a:pt x="291" y="282"/>
                    <a:pt x="315" y="304"/>
                    <a:pt x="334" y="304"/>
                  </a:cubicBezTo>
                  <a:cubicBezTo>
                    <a:pt x="334" y="322"/>
                    <a:pt x="334" y="322"/>
                    <a:pt x="334" y="322"/>
                  </a:cubicBezTo>
                  <a:cubicBezTo>
                    <a:pt x="296" y="322"/>
                    <a:pt x="296" y="322"/>
                    <a:pt x="296" y="322"/>
                  </a:cubicBezTo>
                  <a:cubicBezTo>
                    <a:pt x="262" y="322"/>
                    <a:pt x="248" y="312"/>
                    <a:pt x="212" y="268"/>
                  </a:cubicBezTo>
                  <a:cubicBezTo>
                    <a:pt x="149" y="189"/>
                    <a:pt x="149" y="189"/>
                    <a:pt x="149" y="189"/>
                  </a:cubicBezTo>
                  <a:cubicBezTo>
                    <a:pt x="138" y="175"/>
                    <a:pt x="133" y="170"/>
                    <a:pt x="111" y="170"/>
                  </a:cubicBezTo>
                  <a:cubicBezTo>
                    <a:pt x="98" y="170"/>
                    <a:pt x="98" y="170"/>
                    <a:pt x="98" y="170"/>
                  </a:cubicBezTo>
                  <a:lnTo>
                    <a:pt x="98" y="260"/>
                  </a:lnTo>
                  <a:close/>
                  <a:moveTo>
                    <a:pt x="142" y="150"/>
                  </a:moveTo>
                  <a:cubicBezTo>
                    <a:pt x="195" y="150"/>
                    <a:pt x="218" y="127"/>
                    <a:pt x="218" y="89"/>
                  </a:cubicBezTo>
                  <a:cubicBezTo>
                    <a:pt x="218" y="53"/>
                    <a:pt x="193" y="20"/>
                    <a:pt x="135" y="20"/>
                  </a:cubicBezTo>
                  <a:cubicBezTo>
                    <a:pt x="98" y="20"/>
                    <a:pt x="98" y="20"/>
                    <a:pt x="98" y="20"/>
                  </a:cubicBezTo>
                  <a:cubicBezTo>
                    <a:pt x="98" y="150"/>
                    <a:pt x="98" y="150"/>
                    <a:pt x="98" y="150"/>
                  </a:cubicBezTo>
                  <a:lnTo>
                    <a:pt x="142" y="15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6" name="Freeform 77"/>
            <p:cNvSpPr>
              <a:spLocks noEditPoints="1"/>
            </p:cNvSpPr>
            <p:nvPr userDrawn="1"/>
          </p:nvSpPr>
          <p:spPr bwMode="auto">
            <a:xfrm>
              <a:off x="2130" y="2138"/>
              <a:ext cx="183" cy="265"/>
            </a:xfrm>
            <a:custGeom>
              <a:avLst/>
              <a:gdLst/>
              <a:ahLst/>
              <a:cxnLst>
                <a:cxn ang="0">
                  <a:pos x="277" y="429"/>
                </a:cxn>
                <a:cxn ang="0">
                  <a:pos x="0" y="429"/>
                </a:cxn>
                <a:cxn ang="0">
                  <a:pos x="0" y="411"/>
                </a:cxn>
                <a:cxn ang="0">
                  <a:pos x="50" y="363"/>
                </a:cxn>
                <a:cxn ang="0">
                  <a:pos x="50" y="173"/>
                </a:cxn>
                <a:cxn ang="0">
                  <a:pos x="0" y="125"/>
                </a:cxn>
                <a:cxn ang="0">
                  <a:pos x="0" y="107"/>
                </a:cxn>
                <a:cxn ang="0">
                  <a:pos x="273" y="107"/>
                </a:cxn>
                <a:cxn ang="0">
                  <a:pos x="273" y="179"/>
                </a:cxn>
                <a:cxn ang="0">
                  <a:pos x="256" y="179"/>
                </a:cxn>
                <a:cxn ang="0">
                  <a:pos x="176" y="127"/>
                </a:cxn>
                <a:cxn ang="0">
                  <a:pos x="100" y="127"/>
                </a:cxn>
                <a:cxn ang="0">
                  <a:pos x="100" y="251"/>
                </a:cxn>
                <a:cxn ang="0">
                  <a:pos x="163" y="251"/>
                </a:cxn>
                <a:cxn ang="0">
                  <a:pos x="227" y="206"/>
                </a:cxn>
                <a:cxn ang="0">
                  <a:pos x="246" y="206"/>
                </a:cxn>
                <a:cxn ang="0">
                  <a:pos x="246" y="320"/>
                </a:cxn>
                <a:cxn ang="0">
                  <a:pos x="227" y="320"/>
                </a:cxn>
                <a:cxn ang="0">
                  <a:pos x="164" y="271"/>
                </a:cxn>
                <a:cxn ang="0">
                  <a:pos x="100" y="271"/>
                </a:cxn>
                <a:cxn ang="0">
                  <a:pos x="100" y="349"/>
                </a:cxn>
                <a:cxn ang="0">
                  <a:pos x="155" y="409"/>
                </a:cxn>
                <a:cxn ang="0">
                  <a:pos x="179" y="409"/>
                </a:cxn>
                <a:cxn ang="0">
                  <a:pos x="277" y="350"/>
                </a:cxn>
                <a:cxn ang="0">
                  <a:pos x="298" y="350"/>
                </a:cxn>
                <a:cxn ang="0">
                  <a:pos x="277" y="429"/>
                </a:cxn>
                <a:cxn ang="0">
                  <a:pos x="131" y="80"/>
                </a:cxn>
                <a:cxn ang="0">
                  <a:pos x="124" y="80"/>
                </a:cxn>
                <a:cxn ang="0">
                  <a:pos x="148" y="0"/>
                </a:cxn>
                <a:cxn ang="0">
                  <a:pos x="199" y="0"/>
                </a:cxn>
                <a:cxn ang="0">
                  <a:pos x="131" y="80"/>
                </a:cxn>
              </a:cxnLst>
              <a:rect l="0" t="0" r="r" b="b"/>
              <a:pathLst>
                <a:path w="298" h="429">
                  <a:moveTo>
                    <a:pt x="277" y="429"/>
                  </a:moveTo>
                  <a:cubicBezTo>
                    <a:pt x="0" y="429"/>
                    <a:pt x="0" y="429"/>
                    <a:pt x="0" y="429"/>
                  </a:cubicBezTo>
                  <a:cubicBezTo>
                    <a:pt x="0" y="411"/>
                    <a:pt x="0" y="411"/>
                    <a:pt x="0" y="411"/>
                  </a:cubicBezTo>
                  <a:cubicBezTo>
                    <a:pt x="36" y="411"/>
                    <a:pt x="50" y="398"/>
                    <a:pt x="50" y="363"/>
                  </a:cubicBezTo>
                  <a:cubicBezTo>
                    <a:pt x="50" y="173"/>
                    <a:pt x="50" y="173"/>
                    <a:pt x="50" y="173"/>
                  </a:cubicBezTo>
                  <a:cubicBezTo>
                    <a:pt x="50" y="142"/>
                    <a:pt x="38" y="125"/>
                    <a:pt x="0" y="125"/>
                  </a:cubicBezTo>
                  <a:cubicBezTo>
                    <a:pt x="0" y="107"/>
                    <a:pt x="0" y="107"/>
                    <a:pt x="0" y="107"/>
                  </a:cubicBezTo>
                  <a:cubicBezTo>
                    <a:pt x="273" y="107"/>
                    <a:pt x="273" y="107"/>
                    <a:pt x="273" y="107"/>
                  </a:cubicBezTo>
                  <a:cubicBezTo>
                    <a:pt x="273" y="179"/>
                    <a:pt x="273" y="179"/>
                    <a:pt x="273" y="179"/>
                  </a:cubicBezTo>
                  <a:cubicBezTo>
                    <a:pt x="256" y="179"/>
                    <a:pt x="256" y="179"/>
                    <a:pt x="256" y="179"/>
                  </a:cubicBezTo>
                  <a:cubicBezTo>
                    <a:pt x="239" y="136"/>
                    <a:pt x="215" y="127"/>
                    <a:pt x="176" y="127"/>
                  </a:cubicBezTo>
                  <a:cubicBezTo>
                    <a:pt x="100" y="127"/>
                    <a:pt x="100" y="127"/>
                    <a:pt x="100" y="127"/>
                  </a:cubicBezTo>
                  <a:cubicBezTo>
                    <a:pt x="100" y="251"/>
                    <a:pt x="100" y="251"/>
                    <a:pt x="100" y="251"/>
                  </a:cubicBezTo>
                  <a:cubicBezTo>
                    <a:pt x="163" y="251"/>
                    <a:pt x="163" y="251"/>
                    <a:pt x="163" y="251"/>
                  </a:cubicBezTo>
                  <a:cubicBezTo>
                    <a:pt x="208" y="251"/>
                    <a:pt x="224" y="239"/>
                    <a:pt x="227" y="206"/>
                  </a:cubicBezTo>
                  <a:cubicBezTo>
                    <a:pt x="246" y="206"/>
                    <a:pt x="246" y="206"/>
                    <a:pt x="246" y="206"/>
                  </a:cubicBezTo>
                  <a:cubicBezTo>
                    <a:pt x="246" y="320"/>
                    <a:pt x="246" y="320"/>
                    <a:pt x="246" y="320"/>
                  </a:cubicBezTo>
                  <a:cubicBezTo>
                    <a:pt x="227" y="320"/>
                    <a:pt x="227" y="320"/>
                    <a:pt x="227" y="320"/>
                  </a:cubicBezTo>
                  <a:cubicBezTo>
                    <a:pt x="221" y="284"/>
                    <a:pt x="205" y="271"/>
                    <a:pt x="164" y="271"/>
                  </a:cubicBezTo>
                  <a:cubicBezTo>
                    <a:pt x="100" y="271"/>
                    <a:pt x="100" y="271"/>
                    <a:pt x="100" y="271"/>
                  </a:cubicBezTo>
                  <a:cubicBezTo>
                    <a:pt x="100" y="349"/>
                    <a:pt x="100" y="349"/>
                    <a:pt x="100" y="349"/>
                  </a:cubicBezTo>
                  <a:cubicBezTo>
                    <a:pt x="100" y="395"/>
                    <a:pt x="113" y="409"/>
                    <a:pt x="155" y="409"/>
                  </a:cubicBezTo>
                  <a:cubicBezTo>
                    <a:pt x="179" y="409"/>
                    <a:pt x="179" y="409"/>
                    <a:pt x="179" y="409"/>
                  </a:cubicBezTo>
                  <a:cubicBezTo>
                    <a:pt x="231" y="409"/>
                    <a:pt x="255" y="395"/>
                    <a:pt x="277" y="350"/>
                  </a:cubicBezTo>
                  <a:cubicBezTo>
                    <a:pt x="298" y="350"/>
                    <a:pt x="298" y="350"/>
                    <a:pt x="298" y="350"/>
                  </a:cubicBezTo>
                  <a:lnTo>
                    <a:pt x="277" y="429"/>
                  </a:lnTo>
                  <a:close/>
                  <a:moveTo>
                    <a:pt x="131" y="80"/>
                  </a:moveTo>
                  <a:cubicBezTo>
                    <a:pt x="124" y="80"/>
                    <a:pt x="124" y="80"/>
                    <a:pt x="124" y="80"/>
                  </a:cubicBezTo>
                  <a:cubicBezTo>
                    <a:pt x="148" y="0"/>
                    <a:pt x="148" y="0"/>
                    <a:pt x="148" y="0"/>
                  </a:cubicBezTo>
                  <a:cubicBezTo>
                    <a:pt x="199" y="0"/>
                    <a:pt x="199" y="0"/>
                    <a:pt x="199" y="0"/>
                  </a:cubicBezTo>
                  <a:lnTo>
                    <a:pt x="131" y="8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7" name="Freeform 78"/>
            <p:cNvSpPr>
              <a:spLocks/>
            </p:cNvSpPr>
            <p:nvPr userDrawn="1"/>
          </p:nvSpPr>
          <p:spPr bwMode="auto">
            <a:xfrm>
              <a:off x="2335" y="2204"/>
              <a:ext cx="240" cy="202"/>
            </a:xfrm>
            <a:custGeom>
              <a:avLst/>
              <a:gdLst/>
              <a:ahLst/>
              <a:cxnLst>
                <a:cxn ang="0">
                  <a:pos x="65" y="58"/>
                </a:cxn>
                <a:cxn ang="0">
                  <a:pos x="44" y="37"/>
                </a:cxn>
                <a:cxn ang="0">
                  <a:pos x="0" y="18"/>
                </a:cxn>
                <a:cxn ang="0">
                  <a:pos x="0" y="0"/>
                </a:cxn>
                <a:cxn ang="0">
                  <a:pos x="77" y="0"/>
                </a:cxn>
                <a:cxn ang="0">
                  <a:pos x="319" y="245"/>
                </a:cxn>
                <a:cxn ang="0">
                  <a:pos x="319" y="90"/>
                </a:cxn>
                <a:cxn ang="0">
                  <a:pos x="262" y="18"/>
                </a:cxn>
                <a:cxn ang="0">
                  <a:pos x="262" y="0"/>
                </a:cxn>
                <a:cxn ang="0">
                  <a:pos x="390" y="0"/>
                </a:cxn>
                <a:cxn ang="0">
                  <a:pos x="390" y="18"/>
                </a:cxn>
                <a:cxn ang="0">
                  <a:pos x="339" y="90"/>
                </a:cxn>
                <a:cxn ang="0">
                  <a:pos x="339" y="238"/>
                </a:cxn>
                <a:cxn ang="0">
                  <a:pos x="350" y="326"/>
                </a:cxn>
                <a:cxn ang="0">
                  <a:pos x="319" y="326"/>
                </a:cxn>
                <a:cxn ang="0">
                  <a:pos x="281" y="280"/>
                </a:cxn>
                <a:cxn ang="0">
                  <a:pos x="85" y="80"/>
                </a:cxn>
                <a:cxn ang="0">
                  <a:pos x="85" y="244"/>
                </a:cxn>
                <a:cxn ang="0">
                  <a:pos x="143" y="304"/>
                </a:cxn>
                <a:cxn ang="0">
                  <a:pos x="143" y="322"/>
                </a:cxn>
                <a:cxn ang="0">
                  <a:pos x="8" y="322"/>
                </a:cxn>
                <a:cxn ang="0">
                  <a:pos x="8" y="304"/>
                </a:cxn>
                <a:cxn ang="0">
                  <a:pos x="65" y="253"/>
                </a:cxn>
                <a:cxn ang="0">
                  <a:pos x="65" y="58"/>
                </a:cxn>
              </a:cxnLst>
              <a:rect l="0" t="0" r="r" b="b"/>
              <a:pathLst>
                <a:path w="390" h="326">
                  <a:moveTo>
                    <a:pt x="65" y="58"/>
                  </a:moveTo>
                  <a:cubicBezTo>
                    <a:pt x="44" y="37"/>
                    <a:pt x="44" y="37"/>
                    <a:pt x="44" y="37"/>
                  </a:cubicBezTo>
                  <a:cubicBezTo>
                    <a:pt x="28" y="23"/>
                    <a:pt x="18" y="20"/>
                    <a:pt x="0" y="18"/>
                  </a:cubicBezTo>
                  <a:cubicBezTo>
                    <a:pt x="0" y="0"/>
                    <a:pt x="0" y="0"/>
                    <a:pt x="0" y="0"/>
                  </a:cubicBezTo>
                  <a:cubicBezTo>
                    <a:pt x="77" y="0"/>
                    <a:pt x="77" y="0"/>
                    <a:pt x="77" y="0"/>
                  </a:cubicBezTo>
                  <a:cubicBezTo>
                    <a:pt x="319" y="245"/>
                    <a:pt x="319" y="245"/>
                    <a:pt x="319" y="245"/>
                  </a:cubicBezTo>
                  <a:cubicBezTo>
                    <a:pt x="319" y="90"/>
                    <a:pt x="319" y="90"/>
                    <a:pt x="319" y="90"/>
                  </a:cubicBezTo>
                  <a:cubicBezTo>
                    <a:pt x="318" y="53"/>
                    <a:pt x="310" y="18"/>
                    <a:pt x="262" y="18"/>
                  </a:cubicBezTo>
                  <a:cubicBezTo>
                    <a:pt x="262" y="0"/>
                    <a:pt x="262" y="0"/>
                    <a:pt x="262" y="0"/>
                  </a:cubicBezTo>
                  <a:cubicBezTo>
                    <a:pt x="390" y="0"/>
                    <a:pt x="390" y="0"/>
                    <a:pt x="390" y="0"/>
                  </a:cubicBezTo>
                  <a:cubicBezTo>
                    <a:pt x="390" y="18"/>
                    <a:pt x="390" y="18"/>
                    <a:pt x="390" y="18"/>
                  </a:cubicBezTo>
                  <a:cubicBezTo>
                    <a:pt x="354" y="18"/>
                    <a:pt x="339" y="47"/>
                    <a:pt x="339" y="90"/>
                  </a:cubicBezTo>
                  <a:cubicBezTo>
                    <a:pt x="339" y="238"/>
                    <a:pt x="339" y="238"/>
                    <a:pt x="339" y="238"/>
                  </a:cubicBezTo>
                  <a:cubicBezTo>
                    <a:pt x="339" y="285"/>
                    <a:pt x="348" y="296"/>
                    <a:pt x="350" y="326"/>
                  </a:cubicBezTo>
                  <a:cubicBezTo>
                    <a:pt x="319" y="326"/>
                    <a:pt x="319" y="326"/>
                    <a:pt x="319" y="326"/>
                  </a:cubicBezTo>
                  <a:cubicBezTo>
                    <a:pt x="304" y="306"/>
                    <a:pt x="292" y="291"/>
                    <a:pt x="281" y="280"/>
                  </a:cubicBezTo>
                  <a:cubicBezTo>
                    <a:pt x="85" y="80"/>
                    <a:pt x="85" y="80"/>
                    <a:pt x="85" y="80"/>
                  </a:cubicBezTo>
                  <a:cubicBezTo>
                    <a:pt x="85" y="244"/>
                    <a:pt x="85" y="244"/>
                    <a:pt x="85" y="244"/>
                  </a:cubicBezTo>
                  <a:cubicBezTo>
                    <a:pt x="85" y="287"/>
                    <a:pt x="104" y="304"/>
                    <a:pt x="143" y="304"/>
                  </a:cubicBezTo>
                  <a:cubicBezTo>
                    <a:pt x="143" y="322"/>
                    <a:pt x="143" y="322"/>
                    <a:pt x="143" y="322"/>
                  </a:cubicBezTo>
                  <a:cubicBezTo>
                    <a:pt x="8" y="322"/>
                    <a:pt x="8" y="322"/>
                    <a:pt x="8" y="322"/>
                  </a:cubicBezTo>
                  <a:cubicBezTo>
                    <a:pt x="8" y="304"/>
                    <a:pt x="8" y="304"/>
                    <a:pt x="8" y="304"/>
                  </a:cubicBezTo>
                  <a:cubicBezTo>
                    <a:pt x="49" y="304"/>
                    <a:pt x="65" y="291"/>
                    <a:pt x="65" y="253"/>
                  </a:cubicBezTo>
                  <a:lnTo>
                    <a:pt x="65" y="58"/>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8" name="Freeform 79"/>
            <p:cNvSpPr>
              <a:spLocks noEditPoints="1"/>
            </p:cNvSpPr>
            <p:nvPr userDrawn="1"/>
          </p:nvSpPr>
          <p:spPr bwMode="auto">
            <a:xfrm>
              <a:off x="2652" y="2199"/>
              <a:ext cx="200" cy="208"/>
            </a:xfrm>
            <a:custGeom>
              <a:avLst/>
              <a:gdLst/>
              <a:ahLst/>
              <a:cxnLst>
                <a:cxn ang="0">
                  <a:pos x="324" y="123"/>
                </a:cxn>
                <a:cxn ang="0">
                  <a:pos x="324" y="141"/>
                </a:cxn>
                <a:cxn ang="0">
                  <a:pos x="234" y="250"/>
                </a:cxn>
                <a:cxn ang="0">
                  <a:pos x="260" y="281"/>
                </a:cxn>
                <a:cxn ang="0">
                  <a:pos x="323" y="323"/>
                </a:cxn>
                <a:cxn ang="0">
                  <a:pos x="302" y="335"/>
                </a:cxn>
                <a:cxn ang="0">
                  <a:pos x="286" y="335"/>
                </a:cxn>
                <a:cxn ang="0">
                  <a:pos x="200" y="289"/>
                </a:cxn>
                <a:cxn ang="0">
                  <a:pos x="98" y="336"/>
                </a:cxn>
                <a:cxn ang="0">
                  <a:pos x="0" y="248"/>
                </a:cxn>
                <a:cxn ang="0">
                  <a:pos x="86" y="141"/>
                </a:cxn>
                <a:cxn ang="0">
                  <a:pos x="52" y="76"/>
                </a:cxn>
                <a:cxn ang="0">
                  <a:pos x="143" y="0"/>
                </a:cxn>
                <a:cxn ang="0">
                  <a:pos x="204" y="61"/>
                </a:cxn>
                <a:cxn ang="0">
                  <a:pos x="141" y="126"/>
                </a:cxn>
                <a:cxn ang="0">
                  <a:pos x="222" y="232"/>
                </a:cxn>
                <a:cxn ang="0">
                  <a:pos x="254" y="167"/>
                </a:cxn>
                <a:cxn ang="0">
                  <a:pos x="224" y="141"/>
                </a:cxn>
                <a:cxn ang="0">
                  <a:pos x="224" y="123"/>
                </a:cxn>
                <a:cxn ang="0">
                  <a:pos x="324" y="123"/>
                </a:cxn>
                <a:cxn ang="0">
                  <a:pos x="128" y="300"/>
                </a:cxn>
                <a:cxn ang="0">
                  <a:pos x="189" y="274"/>
                </a:cxn>
                <a:cxn ang="0">
                  <a:pos x="99" y="154"/>
                </a:cxn>
                <a:cxn ang="0">
                  <a:pos x="45" y="225"/>
                </a:cxn>
                <a:cxn ang="0">
                  <a:pos x="128" y="300"/>
                </a:cxn>
                <a:cxn ang="0">
                  <a:pos x="127" y="113"/>
                </a:cxn>
                <a:cxn ang="0">
                  <a:pos x="168" y="66"/>
                </a:cxn>
                <a:cxn ang="0">
                  <a:pos x="130" y="23"/>
                </a:cxn>
                <a:cxn ang="0">
                  <a:pos x="87" y="60"/>
                </a:cxn>
                <a:cxn ang="0">
                  <a:pos x="127" y="113"/>
                </a:cxn>
              </a:cxnLst>
              <a:rect l="0" t="0" r="r" b="b"/>
              <a:pathLst>
                <a:path w="324" h="336">
                  <a:moveTo>
                    <a:pt x="324" y="123"/>
                  </a:moveTo>
                  <a:cubicBezTo>
                    <a:pt x="324" y="141"/>
                    <a:pt x="324" y="141"/>
                    <a:pt x="324" y="141"/>
                  </a:cubicBezTo>
                  <a:cubicBezTo>
                    <a:pt x="279" y="150"/>
                    <a:pt x="283" y="184"/>
                    <a:pt x="234" y="250"/>
                  </a:cubicBezTo>
                  <a:cubicBezTo>
                    <a:pt x="243" y="261"/>
                    <a:pt x="254" y="274"/>
                    <a:pt x="260" y="281"/>
                  </a:cubicBezTo>
                  <a:cubicBezTo>
                    <a:pt x="292" y="313"/>
                    <a:pt x="323" y="300"/>
                    <a:pt x="323" y="323"/>
                  </a:cubicBezTo>
                  <a:cubicBezTo>
                    <a:pt x="323" y="332"/>
                    <a:pt x="317" y="335"/>
                    <a:pt x="302" y="335"/>
                  </a:cubicBezTo>
                  <a:cubicBezTo>
                    <a:pt x="286" y="335"/>
                    <a:pt x="286" y="335"/>
                    <a:pt x="286" y="335"/>
                  </a:cubicBezTo>
                  <a:cubicBezTo>
                    <a:pt x="249" y="335"/>
                    <a:pt x="221" y="320"/>
                    <a:pt x="200" y="289"/>
                  </a:cubicBezTo>
                  <a:cubicBezTo>
                    <a:pt x="163" y="323"/>
                    <a:pt x="135" y="336"/>
                    <a:pt x="98" y="336"/>
                  </a:cubicBezTo>
                  <a:cubicBezTo>
                    <a:pt x="32" y="336"/>
                    <a:pt x="0" y="291"/>
                    <a:pt x="0" y="248"/>
                  </a:cubicBezTo>
                  <a:cubicBezTo>
                    <a:pt x="0" y="210"/>
                    <a:pt x="22" y="186"/>
                    <a:pt x="86" y="141"/>
                  </a:cubicBezTo>
                  <a:cubicBezTo>
                    <a:pt x="62" y="114"/>
                    <a:pt x="52" y="95"/>
                    <a:pt x="52" y="76"/>
                  </a:cubicBezTo>
                  <a:cubicBezTo>
                    <a:pt x="52" y="38"/>
                    <a:pt x="114" y="0"/>
                    <a:pt x="143" y="0"/>
                  </a:cubicBezTo>
                  <a:cubicBezTo>
                    <a:pt x="180" y="0"/>
                    <a:pt x="204" y="42"/>
                    <a:pt x="204" y="61"/>
                  </a:cubicBezTo>
                  <a:cubicBezTo>
                    <a:pt x="204" y="81"/>
                    <a:pt x="189" y="96"/>
                    <a:pt x="141" y="126"/>
                  </a:cubicBezTo>
                  <a:cubicBezTo>
                    <a:pt x="166" y="148"/>
                    <a:pt x="194" y="190"/>
                    <a:pt x="222" y="232"/>
                  </a:cubicBezTo>
                  <a:cubicBezTo>
                    <a:pt x="242" y="206"/>
                    <a:pt x="254" y="179"/>
                    <a:pt x="254" y="167"/>
                  </a:cubicBezTo>
                  <a:cubicBezTo>
                    <a:pt x="254" y="154"/>
                    <a:pt x="242" y="144"/>
                    <a:pt x="224" y="141"/>
                  </a:cubicBezTo>
                  <a:cubicBezTo>
                    <a:pt x="224" y="123"/>
                    <a:pt x="224" y="123"/>
                    <a:pt x="224" y="123"/>
                  </a:cubicBezTo>
                  <a:lnTo>
                    <a:pt x="324" y="123"/>
                  </a:lnTo>
                  <a:close/>
                  <a:moveTo>
                    <a:pt x="128" y="300"/>
                  </a:moveTo>
                  <a:cubicBezTo>
                    <a:pt x="151" y="300"/>
                    <a:pt x="166" y="294"/>
                    <a:pt x="189" y="274"/>
                  </a:cubicBezTo>
                  <a:cubicBezTo>
                    <a:pt x="163" y="228"/>
                    <a:pt x="124" y="176"/>
                    <a:pt x="99" y="154"/>
                  </a:cubicBezTo>
                  <a:cubicBezTo>
                    <a:pt x="61" y="180"/>
                    <a:pt x="45" y="202"/>
                    <a:pt x="45" y="225"/>
                  </a:cubicBezTo>
                  <a:cubicBezTo>
                    <a:pt x="45" y="264"/>
                    <a:pt x="86" y="300"/>
                    <a:pt x="128" y="300"/>
                  </a:cubicBezTo>
                  <a:close/>
                  <a:moveTo>
                    <a:pt x="127" y="113"/>
                  </a:moveTo>
                  <a:cubicBezTo>
                    <a:pt x="155" y="96"/>
                    <a:pt x="168" y="82"/>
                    <a:pt x="168" y="66"/>
                  </a:cubicBezTo>
                  <a:cubicBezTo>
                    <a:pt x="168" y="50"/>
                    <a:pt x="148" y="23"/>
                    <a:pt x="130" y="23"/>
                  </a:cubicBezTo>
                  <a:cubicBezTo>
                    <a:pt x="109" y="23"/>
                    <a:pt x="87" y="42"/>
                    <a:pt x="87" y="60"/>
                  </a:cubicBezTo>
                  <a:cubicBezTo>
                    <a:pt x="87" y="74"/>
                    <a:pt x="101" y="91"/>
                    <a:pt x="127" y="113"/>
                  </a:cubicBez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9" name="Freeform 80"/>
            <p:cNvSpPr>
              <a:spLocks/>
            </p:cNvSpPr>
            <p:nvPr userDrawn="1"/>
          </p:nvSpPr>
          <p:spPr bwMode="auto">
            <a:xfrm>
              <a:off x="2941" y="2200"/>
              <a:ext cx="139" cy="207"/>
            </a:xfrm>
            <a:custGeom>
              <a:avLst/>
              <a:gdLst/>
              <a:ahLst/>
              <a:cxnLst>
                <a:cxn ang="0">
                  <a:pos x="0" y="230"/>
                </a:cxn>
                <a:cxn ang="0">
                  <a:pos x="20" y="230"/>
                </a:cxn>
                <a:cxn ang="0">
                  <a:pos x="108" y="311"/>
                </a:cxn>
                <a:cxn ang="0">
                  <a:pos x="179" y="258"/>
                </a:cxn>
                <a:cxn ang="0">
                  <a:pos x="161" y="224"/>
                </a:cxn>
                <a:cxn ang="0">
                  <a:pos x="28" y="132"/>
                </a:cxn>
                <a:cxn ang="0">
                  <a:pos x="6" y="81"/>
                </a:cxn>
                <a:cxn ang="0">
                  <a:pos x="116" y="0"/>
                </a:cxn>
                <a:cxn ang="0">
                  <a:pos x="215" y="27"/>
                </a:cxn>
                <a:cxn ang="0">
                  <a:pos x="215" y="97"/>
                </a:cxn>
                <a:cxn ang="0">
                  <a:pos x="195" y="97"/>
                </a:cxn>
                <a:cxn ang="0">
                  <a:pos x="113" y="20"/>
                </a:cxn>
                <a:cxn ang="0">
                  <a:pos x="55" y="65"/>
                </a:cxn>
                <a:cxn ang="0">
                  <a:pos x="70" y="98"/>
                </a:cxn>
                <a:cxn ang="0">
                  <a:pos x="201" y="186"/>
                </a:cxn>
                <a:cxn ang="0">
                  <a:pos x="227" y="245"/>
                </a:cxn>
                <a:cxn ang="0">
                  <a:pos x="109" y="334"/>
                </a:cxn>
                <a:cxn ang="0">
                  <a:pos x="0" y="311"/>
                </a:cxn>
                <a:cxn ang="0">
                  <a:pos x="0" y="230"/>
                </a:cxn>
              </a:cxnLst>
              <a:rect l="0" t="0" r="r" b="b"/>
              <a:pathLst>
                <a:path w="227" h="334">
                  <a:moveTo>
                    <a:pt x="0" y="230"/>
                  </a:moveTo>
                  <a:cubicBezTo>
                    <a:pt x="20" y="230"/>
                    <a:pt x="20" y="230"/>
                    <a:pt x="20" y="230"/>
                  </a:cubicBezTo>
                  <a:cubicBezTo>
                    <a:pt x="30" y="279"/>
                    <a:pt x="55" y="311"/>
                    <a:pt x="108" y="311"/>
                  </a:cubicBezTo>
                  <a:cubicBezTo>
                    <a:pt x="147" y="311"/>
                    <a:pt x="179" y="287"/>
                    <a:pt x="179" y="258"/>
                  </a:cubicBezTo>
                  <a:cubicBezTo>
                    <a:pt x="179" y="250"/>
                    <a:pt x="175" y="237"/>
                    <a:pt x="161" y="224"/>
                  </a:cubicBezTo>
                  <a:cubicBezTo>
                    <a:pt x="131" y="193"/>
                    <a:pt x="67" y="171"/>
                    <a:pt x="28" y="132"/>
                  </a:cubicBezTo>
                  <a:cubicBezTo>
                    <a:pt x="14" y="118"/>
                    <a:pt x="6" y="103"/>
                    <a:pt x="6" y="81"/>
                  </a:cubicBezTo>
                  <a:cubicBezTo>
                    <a:pt x="6" y="33"/>
                    <a:pt x="51" y="0"/>
                    <a:pt x="116" y="0"/>
                  </a:cubicBezTo>
                  <a:cubicBezTo>
                    <a:pt x="148" y="0"/>
                    <a:pt x="184" y="10"/>
                    <a:pt x="215" y="27"/>
                  </a:cubicBezTo>
                  <a:cubicBezTo>
                    <a:pt x="215" y="97"/>
                    <a:pt x="215" y="97"/>
                    <a:pt x="215" y="97"/>
                  </a:cubicBezTo>
                  <a:cubicBezTo>
                    <a:pt x="195" y="97"/>
                    <a:pt x="195" y="97"/>
                    <a:pt x="195" y="97"/>
                  </a:cubicBezTo>
                  <a:cubicBezTo>
                    <a:pt x="191" y="48"/>
                    <a:pt x="157" y="20"/>
                    <a:pt x="113" y="20"/>
                  </a:cubicBezTo>
                  <a:cubicBezTo>
                    <a:pt x="81" y="20"/>
                    <a:pt x="55" y="40"/>
                    <a:pt x="55" y="65"/>
                  </a:cubicBezTo>
                  <a:cubicBezTo>
                    <a:pt x="55" y="77"/>
                    <a:pt x="60" y="87"/>
                    <a:pt x="70" y="98"/>
                  </a:cubicBezTo>
                  <a:cubicBezTo>
                    <a:pt x="95" y="123"/>
                    <a:pt x="166" y="150"/>
                    <a:pt x="201" y="186"/>
                  </a:cubicBezTo>
                  <a:cubicBezTo>
                    <a:pt x="218" y="203"/>
                    <a:pt x="227" y="221"/>
                    <a:pt x="227" y="245"/>
                  </a:cubicBezTo>
                  <a:cubicBezTo>
                    <a:pt x="227" y="297"/>
                    <a:pt x="178" y="334"/>
                    <a:pt x="109" y="334"/>
                  </a:cubicBezTo>
                  <a:cubicBezTo>
                    <a:pt x="75" y="334"/>
                    <a:pt x="23" y="323"/>
                    <a:pt x="0" y="311"/>
                  </a:cubicBezTo>
                  <a:lnTo>
                    <a:pt x="0" y="23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0" name="Freeform 81"/>
            <p:cNvSpPr>
              <a:spLocks/>
            </p:cNvSpPr>
            <p:nvPr userDrawn="1"/>
          </p:nvSpPr>
          <p:spPr bwMode="auto">
            <a:xfrm>
              <a:off x="3113" y="2204"/>
              <a:ext cx="239" cy="202"/>
            </a:xfrm>
            <a:custGeom>
              <a:avLst/>
              <a:gdLst/>
              <a:ahLst/>
              <a:cxnLst>
                <a:cxn ang="0">
                  <a:pos x="64" y="58"/>
                </a:cxn>
                <a:cxn ang="0">
                  <a:pos x="43" y="37"/>
                </a:cxn>
                <a:cxn ang="0">
                  <a:pos x="0" y="18"/>
                </a:cxn>
                <a:cxn ang="0">
                  <a:pos x="0" y="0"/>
                </a:cxn>
                <a:cxn ang="0">
                  <a:pos x="76" y="0"/>
                </a:cxn>
                <a:cxn ang="0">
                  <a:pos x="318" y="245"/>
                </a:cxn>
                <a:cxn ang="0">
                  <a:pos x="318" y="90"/>
                </a:cxn>
                <a:cxn ang="0">
                  <a:pos x="262" y="18"/>
                </a:cxn>
                <a:cxn ang="0">
                  <a:pos x="262" y="0"/>
                </a:cxn>
                <a:cxn ang="0">
                  <a:pos x="389" y="0"/>
                </a:cxn>
                <a:cxn ang="0">
                  <a:pos x="389" y="18"/>
                </a:cxn>
                <a:cxn ang="0">
                  <a:pos x="338" y="90"/>
                </a:cxn>
                <a:cxn ang="0">
                  <a:pos x="338" y="238"/>
                </a:cxn>
                <a:cxn ang="0">
                  <a:pos x="349" y="326"/>
                </a:cxn>
                <a:cxn ang="0">
                  <a:pos x="318" y="326"/>
                </a:cxn>
                <a:cxn ang="0">
                  <a:pos x="280" y="280"/>
                </a:cxn>
                <a:cxn ang="0">
                  <a:pos x="84" y="80"/>
                </a:cxn>
                <a:cxn ang="0">
                  <a:pos x="84" y="244"/>
                </a:cxn>
                <a:cxn ang="0">
                  <a:pos x="142" y="304"/>
                </a:cxn>
                <a:cxn ang="0">
                  <a:pos x="142" y="322"/>
                </a:cxn>
                <a:cxn ang="0">
                  <a:pos x="7" y="322"/>
                </a:cxn>
                <a:cxn ang="0">
                  <a:pos x="7" y="304"/>
                </a:cxn>
                <a:cxn ang="0">
                  <a:pos x="64" y="253"/>
                </a:cxn>
                <a:cxn ang="0">
                  <a:pos x="64" y="58"/>
                </a:cxn>
              </a:cxnLst>
              <a:rect l="0" t="0" r="r" b="b"/>
              <a:pathLst>
                <a:path w="389" h="326">
                  <a:moveTo>
                    <a:pt x="64" y="58"/>
                  </a:moveTo>
                  <a:cubicBezTo>
                    <a:pt x="43" y="37"/>
                    <a:pt x="43" y="37"/>
                    <a:pt x="43" y="37"/>
                  </a:cubicBezTo>
                  <a:cubicBezTo>
                    <a:pt x="28" y="23"/>
                    <a:pt x="18" y="20"/>
                    <a:pt x="0" y="18"/>
                  </a:cubicBezTo>
                  <a:cubicBezTo>
                    <a:pt x="0" y="0"/>
                    <a:pt x="0" y="0"/>
                    <a:pt x="0" y="0"/>
                  </a:cubicBezTo>
                  <a:cubicBezTo>
                    <a:pt x="76" y="0"/>
                    <a:pt x="76" y="0"/>
                    <a:pt x="76" y="0"/>
                  </a:cubicBezTo>
                  <a:cubicBezTo>
                    <a:pt x="318" y="245"/>
                    <a:pt x="318" y="245"/>
                    <a:pt x="318" y="245"/>
                  </a:cubicBezTo>
                  <a:cubicBezTo>
                    <a:pt x="318" y="90"/>
                    <a:pt x="318" y="90"/>
                    <a:pt x="318" y="90"/>
                  </a:cubicBezTo>
                  <a:cubicBezTo>
                    <a:pt x="317" y="53"/>
                    <a:pt x="309" y="18"/>
                    <a:pt x="262" y="18"/>
                  </a:cubicBezTo>
                  <a:cubicBezTo>
                    <a:pt x="262" y="0"/>
                    <a:pt x="262" y="0"/>
                    <a:pt x="262" y="0"/>
                  </a:cubicBezTo>
                  <a:cubicBezTo>
                    <a:pt x="389" y="0"/>
                    <a:pt x="389" y="0"/>
                    <a:pt x="389" y="0"/>
                  </a:cubicBezTo>
                  <a:cubicBezTo>
                    <a:pt x="389" y="18"/>
                    <a:pt x="389" y="18"/>
                    <a:pt x="389" y="18"/>
                  </a:cubicBezTo>
                  <a:cubicBezTo>
                    <a:pt x="353" y="18"/>
                    <a:pt x="338" y="47"/>
                    <a:pt x="338" y="90"/>
                  </a:cubicBezTo>
                  <a:cubicBezTo>
                    <a:pt x="338" y="238"/>
                    <a:pt x="338" y="238"/>
                    <a:pt x="338" y="238"/>
                  </a:cubicBezTo>
                  <a:cubicBezTo>
                    <a:pt x="338" y="285"/>
                    <a:pt x="347" y="296"/>
                    <a:pt x="349" y="326"/>
                  </a:cubicBezTo>
                  <a:cubicBezTo>
                    <a:pt x="318" y="326"/>
                    <a:pt x="318" y="326"/>
                    <a:pt x="318" y="326"/>
                  </a:cubicBezTo>
                  <a:cubicBezTo>
                    <a:pt x="303" y="306"/>
                    <a:pt x="291" y="291"/>
                    <a:pt x="280" y="280"/>
                  </a:cubicBezTo>
                  <a:cubicBezTo>
                    <a:pt x="84" y="80"/>
                    <a:pt x="84" y="80"/>
                    <a:pt x="84" y="80"/>
                  </a:cubicBezTo>
                  <a:cubicBezTo>
                    <a:pt x="84" y="244"/>
                    <a:pt x="84" y="244"/>
                    <a:pt x="84" y="244"/>
                  </a:cubicBezTo>
                  <a:cubicBezTo>
                    <a:pt x="84" y="287"/>
                    <a:pt x="103" y="304"/>
                    <a:pt x="142" y="304"/>
                  </a:cubicBezTo>
                  <a:cubicBezTo>
                    <a:pt x="142" y="322"/>
                    <a:pt x="142" y="322"/>
                    <a:pt x="142" y="322"/>
                  </a:cubicBezTo>
                  <a:cubicBezTo>
                    <a:pt x="7" y="322"/>
                    <a:pt x="7" y="322"/>
                    <a:pt x="7" y="322"/>
                  </a:cubicBezTo>
                  <a:cubicBezTo>
                    <a:pt x="7" y="304"/>
                    <a:pt x="7" y="304"/>
                    <a:pt x="7" y="304"/>
                  </a:cubicBezTo>
                  <a:cubicBezTo>
                    <a:pt x="48" y="304"/>
                    <a:pt x="64" y="291"/>
                    <a:pt x="64" y="253"/>
                  </a:cubicBezTo>
                  <a:lnTo>
                    <a:pt x="64" y="58"/>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1" name="Freeform 82"/>
            <p:cNvSpPr>
              <a:spLocks/>
            </p:cNvSpPr>
            <p:nvPr userDrawn="1"/>
          </p:nvSpPr>
          <p:spPr bwMode="auto">
            <a:xfrm>
              <a:off x="3378" y="2204"/>
              <a:ext cx="184" cy="199"/>
            </a:xfrm>
            <a:custGeom>
              <a:avLst/>
              <a:gdLst/>
              <a:ahLst/>
              <a:cxnLst>
                <a:cxn ang="0">
                  <a:pos x="278" y="322"/>
                </a:cxn>
                <a:cxn ang="0">
                  <a:pos x="0" y="322"/>
                </a:cxn>
                <a:cxn ang="0">
                  <a:pos x="0" y="304"/>
                </a:cxn>
                <a:cxn ang="0">
                  <a:pos x="51" y="256"/>
                </a:cxn>
                <a:cxn ang="0">
                  <a:pos x="51" y="66"/>
                </a:cxn>
                <a:cxn ang="0">
                  <a:pos x="0" y="18"/>
                </a:cxn>
                <a:cxn ang="0">
                  <a:pos x="0" y="0"/>
                </a:cxn>
                <a:cxn ang="0">
                  <a:pos x="274" y="0"/>
                </a:cxn>
                <a:cxn ang="0">
                  <a:pos x="274" y="72"/>
                </a:cxn>
                <a:cxn ang="0">
                  <a:pos x="257" y="72"/>
                </a:cxn>
                <a:cxn ang="0">
                  <a:pos x="176" y="20"/>
                </a:cxn>
                <a:cxn ang="0">
                  <a:pos x="101" y="20"/>
                </a:cxn>
                <a:cxn ang="0">
                  <a:pos x="101" y="144"/>
                </a:cxn>
                <a:cxn ang="0">
                  <a:pos x="164" y="144"/>
                </a:cxn>
                <a:cxn ang="0">
                  <a:pos x="227" y="99"/>
                </a:cxn>
                <a:cxn ang="0">
                  <a:pos x="247" y="99"/>
                </a:cxn>
                <a:cxn ang="0">
                  <a:pos x="247" y="213"/>
                </a:cxn>
                <a:cxn ang="0">
                  <a:pos x="227" y="213"/>
                </a:cxn>
                <a:cxn ang="0">
                  <a:pos x="165" y="164"/>
                </a:cxn>
                <a:cxn ang="0">
                  <a:pos x="101" y="164"/>
                </a:cxn>
                <a:cxn ang="0">
                  <a:pos x="101" y="242"/>
                </a:cxn>
                <a:cxn ang="0">
                  <a:pos x="156" y="302"/>
                </a:cxn>
                <a:cxn ang="0">
                  <a:pos x="180" y="302"/>
                </a:cxn>
                <a:cxn ang="0">
                  <a:pos x="278" y="243"/>
                </a:cxn>
                <a:cxn ang="0">
                  <a:pos x="299" y="243"/>
                </a:cxn>
                <a:cxn ang="0">
                  <a:pos x="278" y="322"/>
                </a:cxn>
              </a:cxnLst>
              <a:rect l="0" t="0" r="r" b="b"/>
              <a:pathLst>
                <a:path w="299" h="322">
                  <a:moveTo>
                    <a:pt x="278" y="322"/>
                  </a:moveTo>
                  <a:cubicBezTo>
                    <a:pt x="0" y="322"/>
                    <a:pt x="0" y="322"/>
                    <a:pt x="0" y="322"/>
                  </a:cubicBezTo>
                  <a:cubicBezTo>
                    <a:pt x="0" y="304"/>
                    <a:pt x="0" y="304"/>
                    <a:pt x="0" y="304"/>
                  </a:cubicBezTo>
                  <a:cubicBezTo>
                    <a:pt x="36" y="304"/>
                    <a:pt x="51" y="291"/>
                    <a:pt x="51" y="256"/>
                  </a:cubicBezTo>
                  <a:cubicBezTo>
                    <a:pt x="51" y="66"/>
                    <a:pt x="51" y="66"/>
                    <a:pt x="51" y="66"/>
                  </a:cubicBezTo>
                  <a:cubicBezTo>
                    <a:pt x="51" y="35"/>
                    <a:pt x="39" y="18"/>
                    <a:pt x="0" y="18"/>
                  </a:cubicBezTo>
                  <a:cubicBezTo>
                    <a:pt x="0" y="0"/>
                    <a:pt x="0" y="0"/>
                    <a:pt x="0" y="0"/>
                  </a:cubicBezTo>
                  <a:cubicBezTo>
                    <a:pt x="274" y="0"/>
                    <a:pt x="274" y="0"/>
                    <a:pt x="274" y="0"/>
                  </a:cubicBezTo>
                  <a:cubicBezTo>
                    <a:pt x="274" y="72"/>
                    <a:pt x="274" y="72"/>
                    <a:pt x="274" y="72"/>
                  </a:cubicBezTo>
                  <a:cubicBezTo>
                    <a:pt x="257" y="72"/>
                    <a:pt x="257" y="72"/>
                    <a:pt x="257" y="72"/>
                  </a:cubicBezTo>
                  <a:cubicBezTo>
                    <a:pt x="240" y="29"/>
                    <a:pt x="216" y="20"/>
                    <a:pt x="176" y="20"/>
                  </a:cubicBezTo>
                  <a:cubicBezTo>
                    <a:pt x="101" y="20"/>
                    <a:pt x="101" y="20"/>
                    <a:pt x="101" y="20"/>
                  </a:cubicBezTo>
                  <a:cubicBezTo>
                    <a:pt x="101" y="144"/>
                    <a:pt x="101" y="144"/>
                    <a:pt x="101" y="144"/>
                  </a:cubicBezTo>
                  <a:cubicBezTo>
                    <a:pt x="164" y="144"/>
                    <a:pt x="164" y="144"/>
                    <a:pt x="164" y="144"/>
                  </a:cubicBezTo>
                  <a:cubicBezTo>
                    <a:pt x="208" y="144"/>
                    <a:pt x="225" y="132"/>
                    <a:pt x="227" y="99"/>
                  </a:cubicBezTo>
                  <a:cubicBezTo>
                    <a:pt x="247" y="99"/>
                    <a:pt x="247" y="99"/>
                    <a:pt x="247" y="99"/>
                  </a:cubicBezTo>
                  <a:cubicBezTo>
                    <a:pt x="247" y="213"/>
                    <a:pt x="247" y="213"/>
                    <a:pt x="247" y="213"/>
                  </a:cubicBezTo>
                  <a:cubicBezTo>
                    <a:pt x="227" y="213"/>
                    <a:pt x="227" y="213"/>
                    <a:pt x="227" y="213"/>
                  </a:cubicBezTo>
                  <a:cubicBezTo>
                    <a:pt x="222" y="177"/>
                    <a:pt x="206" y="164"/>
                    <a:pt x="165" y="164"/>
                  </a:cubicBezTo>
                  <a:cubicBezTo>
                    <a:pt x="101" y="164"/>
                    <a:pt x="101" y="164"/>
                    <a:pt x="101" y="164"/>
                  </a:cubicBezTo>
                  <a:cubicBezTo>
                    <a:pt x="101" y="242"/>
                    <a:pt x="101" y="242"/>
                    <a:pt x="101" y="242"/>
                  </a:cubicBezTo>
                  <a:cubicBezTo>
                    <a:pt x="101" y="288"/>
                    <a:pt x="113" y="302"/>
                    <a:pt x="156" y="302"/>
                  </a:cubicBezTo>
                  <a:cubicBezTo>
                    <a:pt x="180" y="302"/>
                    <a:pt x="180" y="302"/>
                    <a:pt x="180" y="302"/>
                  </a:cubicBezTo>
                  <a:cubicBezTo>
                    <a:pt x="232" y="302"/>
                    <a:pt x="256" y="288"/>
                    <a:pt x="278" y="243"/>
                  </a:cubicBezTo>
                  <a:cubicBezTo>
                    <a:pt x="299" y="243"/>
                    <a:pt x="299" y="243"/>
                    <a:pt x="299" y="243"/>
                  </a:cubicBezTo>
                  <a:lnTo>
                    <a:pt x="278" y="322"/>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2" name="Freeform 83"/>
            <p:cNvSpPr>
              <a:spLocks/>
            </p:cNvSpPr>
            <p:nvPr userDrawn="1"/>
          </p:nvSpPr>
          <p:spPr bwMode="auto">
            <a:xfrm>
              <a:off x="3588" y="2204"/>
              <a:ext cx="197" cy="199"/>
            </a:xfrm>
            <a:custGeom>
              <a:avLst/>
              <a:gdLst/>
              <a:ahLst/>
              <a:cxnLst>
                <a:cxn ang="0">
                  <a:pos x="54" y="65"/>
                </a:cxn>
                <a:cxn ang="0">
                  <a:pos x="0" y="18"/>
                </a:cxn>
                <a:cxn ang="0">
                  <a:pos x="0" y="0"/>
                </a:cxn>
                <a:cxn ang="0">
                  <a:pos x="157" y="0"/>
                </a:cxn>
                <a:cxn ang="0">
                  <a:pos x="157" y="18"/>
                </a:cxn>
                <a:cxn ang="0">
                  <a:pos x="103" y="63"/>
                </a:cxn>
                <a:cxn ang="0">
                  <a:pos x="103" y="239"/>
                </a:cxn>
                <a:cxn ang="0">
                  <a:pos x="166" y="302"/>
                </a:cxn>
                <a:cxn ang="0">
                  <a:pos x="208" y="302"/>
                </a:cxn>
                <a:cxn ang="0">
                  <a:pos x="300" y="243"/>
                </a:cxn>
                <a:cxn ang="0">
                  <a:pos x="320" y="243"/>
                </a:cxn>
                <a:cxn ang="0">
                  <a:pos x="300" y="322"/>
                </a:cxn>
                <a:cxn ang="0">
                  <a:pos x="0" y="322"/>
                </a:cxn>
                <a:cxn ang="0">
                  <a:pos x="0" y="304"/>
                </a:cxn>
                <a:cxn ang="0">
                  <a:pos x="54" y="250"/>
                </a:cxn>
                <a:cxn ang="0">
                  <a:pos x="54" y="65"/>
                </a:cxn>
              </a:cxnLst>
              <a:rect l="0" t="0" r="r" b="b"/>
              <a:pathLst>
                <a:path w="320" h="322">
                  <a:moveTo>
                    <a:pt x="54" y="65"/>
                  </a:moveTo>
                  <a:cubicBezTo>
                    <a:pt x="54" y="33"/>
                    <a:pt x="43" y="18"/>
                    <a:pt x="0" y="18"/>
                  </a:cubicBezTo>
                  <a:cubicBezTo>
                    <a:pt x="0" y="0"/>
                    <a:pt x="0" y="0"/>
                    <a:pt x="0" y="0"/>
                  </a:cubicBezTo>
                  <a:cubicBezTo>
                    <a:pt x="157" y="0"/>
                    <a:pt x="157" y="0"/>
                    <a:pt x="157" y="0"/>
                  </a:cubicBezTo>
                  <a:cubicBezTo>
                    <a:pt x="157" y="18"/>
                    <a:pt x="157" y="18"/>
                    <a:pt x="157" y="18"/>
                  </a:cubicBezTo>
                  <a:cubicBezTo>
                    <a:pt x="113" y="18"/>
                    <a:pt x="103" y="36"/>
                    <a:pt x="103" y="63"/>
                  </a:cubicBezTo>
                  <a:cubicBezTo>
                    <a:pt x="103" y="239"/>
                    <a:pt x="103" y="239"/>
                    <a:pt x="103" y="239"/>
                  </a:cubicBezTo>
                  <a:cubicBezTo>
                    <a:pt x="103" y="283"/>
                    <a:pt x="119" y="302"/>
                    <a:pt x="166" y="302"/>
                  </a:cubicBezTo>
                  <a:cubicBezTo>
                    <a:pt x="208" y="302"/>
                    <a:pt x="208" y="302"/>
                    <a:pt x="208" y="302"/>
                  </a:cubicBezTo>
                  <a:cubicBezTo>
                    <a:pt x="249" y="302"/>
                    <a:pt x="276" y="286"/>
                    <a:pt x="300" y="243"/>
                  </a:cubicBezTo>
                  <a:cubicBezTo>
                    <a:pt x="320" y="243"/>
                    <a:pt x="320" y="243"/>
                    <a:pt x="320" y="243"/>
                  </a:cubicBezTo>
                  <a:cubicBezTo>
                    <a:pt x="300" y="322"/>
                    <a:pt x="300" y="322"/>
                    <a:pt x="300" y="322"/>
                  </a:cubicBezTo>
                  <a:cubicBezTo>
                    <a:pt x="0" y="322"/>
                    <a:pt x="0" y="322"/>
                    <a:pt x="0" y="322"/>
                  </a:cubicBezTo>
                  <a:cubicBezTo>
                    <a:pt x="0" y="304"/>
                    <a:pt x="0" y="304"/>
                    <a:pt x="0" y="304"/>
                  </a:cubicBezTo>
                  <a:cubicBezTo>
                    <a:pt x="45" y="301"/>
                    <a:pt x="54" y="291"/>
                    <a:pt x="54" y="250"/>
                  </a:cubicBezTo>
                  <a:lnTo>
                    <a:pt x="54" y="65"/>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3" name="Freeform 84"/>
            <p:cNvSpPr>
              <a:spLocks/>
            </p:cNvSpPr>
            <p:nvPr userDrawn="1"/>
          </p:nvSpPr>
          <p:spPr bwMode="auto">
            <a:xfrm>
              <a:off x="3800" y="2204"/>
              <a:ext cx="197" cy="199"/>
            </a:xfrm>
            <a:custGeom>
              <a:avLst/>
              <a:gdLst/>
              <a:ahLst/>
              <a:cxnLst>
                <a:cxn ang="0">
                  <a:pos x="53" y="65"/>
                </a:cxn>
                <a:cxn ang="0">
                  <a:pos x="0" y="18"/>
                </a:cxn>
                <a:cxn ang="0">
                  <a:pos x="0" y="0"/>
                </a:cxn>
                <a:cxn ang="0">
                  <a:pos x="156" y="0"/>
                </a:cxn>
                <a:cxn ang="0">
                  <a:pos x="156" y="18"/>
                </a:cxn>
                <a:cxn ang="0">
                  <a:pos x="103" y="63"/>
                </a:cxn>
                <a:cxn ang="0">
                  <a:pos x="103" y="239"/>
                </a:cxn>
                <a:cxn ang="0">
                  <a:pos x="165" y="302"/>
                </a:cxn>
                <a:cxn ang="0">
                  <a:pos x="207" y="302"/>
                </a:cxn>
                <a:cxn ang="0">
                  <a:pos x="300" y="243"/>
                </a:cxn>
                <a:cxn ang="0">
                  <a:pos x="320" y="243"/>
                </a:cxn>
                <a:cxn ang="0">
                  <a:pos x="300" y="322"/>
                </a:cxn>
                <a:cxn ang="0">
                  <a:pos x="0" y="322"/>
                </a:cxn>
                <a:cxn ang="0">
                  <a:pos x="0" y="304"/>
                </a:cxn>
                <a:cxn ang="0">
                  <a:pos x="53" y="250"/>
                </a:cxn>
                <a:cxn ang="0">
                  <a:pos x="53" y="65"/>
                </a:cxn>
              </a:cxnLst>
              <a:rect l="0" t="0" r="r" b="b"/>
              <a:pathLst>
                <a:path w="320" h="322">
                  <a:moveTo>
                    <a:pt x="53" y="65"/>
                  </a:moveTo>
                  <a:cubicBezTo>
                    <a:pt x="53" y="33"/>
                    <a:pt x="42" y="18"/>
                    <a:pt x="0" y="18"/>
                  </a:cubicBezTo>
                  <a:cubicBezTo>
                    <a:pt x="0" y="0"/>
                    <a:pt x="0" y="0"/>
                    <a:pt x="0" y="0"/>
                  </a:cubicBezTo>
                  <a:cubicBezTo>
                    <a:pt x="156" y="0"/>
                    <a:pt x="156" y="0"/>
                    <a:pt x="156" y="0"/>
                  </a:cubicBezTo>
                  <a:cubicBezTo>
                    <a:pt x="156" y="18"/>
                    <a:pt x="156" y="18"/>
                    <a:pt x="156" y="18"/>
                  </a:cubicBezTo>
                  <a:cubicBezTo>
                    <a:pt x="113" y="18"/>
                    <a:pt x="103" y="36"/>
                    <a:pt x="103" y="63"/>
                  </a:cubicBezTo>
                  <a:cubicBezTo>
                    <a:pt x="103" y="239"/>
                    <a:pt x="103" y="239"/>
                    <a:pt x="103" y="239"/>
                  </a:cubicBezTo>
                  <a:cubicBezTo>
                    <a:pt x="103" y="283"/>
                    <a:pt x="119" y="302"/>
                    <a:pt x="165" y="302"/>
                  </a:cubicBezTo>
                  <a:cubicBezTo>
                    <a:pt x="207" y="302"/>
                    <a:pt x="207" y="302"/>
                    <a:pt x="207" y="302"/>
                  </a:cubicBezTo>
                  <a:cubicBezTo>
                    <a:pt x="249" y="302"/>
                    <a:pt x="276" y="286"/>
                    <a:pt x="300" y="243"/>
                  </a:cubicBezTo>
                  <a:cubicBezTo>
                    <a:pt x="320" y="243"/>
                    <a:pt x="320" y="243"/>
                    <a:pt x="320" y="243"/>
                  </a:cubicBezTo>
                  <a:cubicBezTo>
                    <a:pt x="300" y="322"/>
                    <a:pt x="300" y="322"/>
                    <a:pt x="300" y="322"/>
                  </a:cubicBezTo>
                  <a:cubicBezTo>
                    <a:pt x="0" y="322"/>
                    <a:pt x="0" y="322"/>
                    <a:pt x="0" y="322"/>
                  </a:cubicBezTo>
                  <a:cubicBezTo>
                    <a:pt x="0" y="304"/>
                    <a:pt x="0" y="304"/>
                    <a:pt x="0" y="304"/>
                  </a:cubicBezTo>
                  <a:cubicBezTo>
                    <a:pt x="44" y="301"/>
                    <a:pt x="53" y="291"/>
                    <a:pt x="53" y="250"/>
                  </a:cubicBezTo>
                  <a:lnTo>
                    <a:pt x="53" y="65"/>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4" name="Freeform 85"/>
            <p:cNvSpPr>
              <a:spLocks/>
            </p:cNvSpPr>
            <p:nvPr userDrawn="1"/>
          </p:nvSpPr>
          <p:spPr bwMode="auto">
            <a:xfrm>
              <a:off x="4011" y="2204"/>
              <a:ext cx="284" cy="199"/>
            </a:xfrm>
            <a:custGeom>
              <a:avLst/>
              <a:gdLst/>
              <a:ahLst/>
              <a:cxnLst>
                <a:cxn ang="0">
                  <a:pos x="412" y="257"/>
                </a:cxn>
                <a:cxn ang="0">
                  <a:pos x="461" y="304"/>
                </a:cxn>
                <a:cxn ang="0">
                  <a:pos x="461" y="322"/>
                </a:cxn>
                <a:cxn ang="0">
                  <a:pos x="318" y="322"/>
                </a:cxn>
                <a:cxn ang="0">
                  <a:pos x="318" y="304"/>
                </a:cxn>
                <a:cxn ang="0">
                  <a:pos x="359" y="254"/>
                </a:cxn>
                <a:cxn ang="0">
                  <a:pos x="338" y="72"/>
                </a:cxn>
                <a:cxn ang="0">
                  <a:pos x="337" y="72"/>
                </a:cxn>
                <a:cxn ang="0">
                  <a:pos x="227" y="322"/>
                </a:cxn>
                <a:cxn ang="0">
                  <a:pos x="205" y="322"/>
                </a:cxn>
                <a:cxn ang="0">
                  <a:pos x="94" y="65"/>
                </a:cxn>
                <a:cxn ang="0">
                  <a:pos x="93" y="65"/>
                </a:cxn>
                <a:cxn ang="0">
                  <a:pos x="68" y="236"/>
                </a:cxn>
                <a:cxn ang="0">
                  <a:pos x="110" y="304"/>
                </a:cxn>
                <a:cxn ang="0">
                  <a:pos x="110" y="322"/>
                </a:cxn>
                <a:cxn ang="0">
                  <a:pos x="0" y="322"/>
                </a:cxn>
                <a:cxn ang="0">
                  <a:pos x="0" y="304"/>
                </a:cxn>
                <a:cxn ang="0">
                  <a:pos x="44" y="256"/>
                </a:cxn>
                <a:cxn ang="0">
                  <a:pos x="71" y="81"/>
                </a:cxn>
                <a:cxn ang="0">
                  <a:pos x="37" y="18"/>
                </a:cxn>
                <a:cxn ang="0">
                  <a:pos x="37" y="0"/>
                </a:cxn>
                <a:cxn ang="0">
                  <a:pos x="131" y="0"/>
                </a:cxn>
                <a:cxn ang="0">
                  <a:pos x="230" y="254"/>
                </a:cxn>
                <a:cxn ang="0">
                  <a:pos x="314" y="80"/>
                </a:cxn>
                <a:cxn ang="0">
                  <a:pos x="327" y="0"/>
                </a:cxn>
                <a:cxn ang="0">
                  <a:pos x="423" y="0"/>
                </a:cxn>
                <a:cxn ang="0">
                  <a:pos x="423" y="18"/>
                </a:cxn>
                <a:cxn ang="0">
                  <a:pos x="388" y="72"/>
                </a:cxn>
                <a:cxn ang="0">
                  <a:pos x="412" y="257"/>
                </a:cxn>
              </a:cxnLst>
              <a:rect l="0" t="0" r="r" b="b"/>
              <a:pathLst>
                <a:path w="461" h="322">
                  <a:moveTo>
                    <a:pt x="412" y="257"/>
                  </a:moveTo>
                  <a:cubicBezTo>
                    <a:pt x="416" y="284"/>
                    <a:pt x="426" y="300"/>
                    <a:pt x="461" y="304"/>
                  </a:cubicBezTo>
                  <a:cubicBezTo>
                    <a:pt x="461" y="322"/>
                    <a:pt x="461" y="322"/>
                    <a:pt x="461" y="322"/>
                  </a:cubicBezTo>
                  <a:cubicBezTo>
                    <a:pt x="318" y="322"/>
                    <a:pt x="318" y="322"/>
                    <a:pt x="318" y="322"/>
                  </a:cubicBezTo>
                  <a:cubicBezTo>
                    <a:pt x="318" y="304"/>
                    <a:pt x="318" y="304"/>
                    <a:pt x="318" y="304"/>
                  </a:cubicBezTo>
                  <a:cubicBezTo>
                    <a:pt x="350" y="304"/>
                    <a:pt x="363" y="285"/>
                    <a:pt x="359" y="254"/>
                  </a:cubicBezTo>
                  <a:cubicBezTo>
                    <a:pt x="338" y="72"/>
                    <a:pt x="338" y="72"/>
                    <a:pt x="338" y="72"/>
                  </a:cubicBezTo>
                  <a:cubicBezTo>
                    <a:pt x="337" y="72"/>
                    <a:pt x="337" y="72"/>
                    <a:pt x="337" y="72"/>
                  </a:cubicBezTo>
                  <a:cubicBezTo>
                    <a:pt x="304" y="172"/>
                    <a:pt x="241" y="258"/>
                    <a:pt x="227" y="322"/>
                  </a:cubicBezTo>
                  <a:cubicBezTo>
                    <a:pt x="205" y="322"/>
                    <a:pt x="205" y="322"/>
                    <a:pt x="205" y="322"/>
                  </a:cubicBezTo>
                  <a:cubicBezTo>
                    <a:pt x="195" y="263"/>
                    <a:pt x="122" y="152"/>
                    <a:pt x="94" y="65"/>
                  </a:cubicBezTo>
                  <a:cubicBezTo>
                    <a:pt x="93" y="65"/>
                    <a:pt x="93" y="65"/>
                    <a:pt x="93" y="65"/>
                  </a:cubicBezTo>
                  <a:cubicBezTo>
                    <a:pt x="68" y="236"/>
                    <a:pt x="68" y="236"/>
                    <a:pt x="68" y="236"/>
                  </a:cubicBezTo>
                  <a:cubicBezTo>
                    <a:pt x="61" y="284"/>
                    <a:pt x="73" y="302"/>
                    <a:pt x="110" y="304"/>
                  </a:cubicBezTo>
                  <a:cubicBezTo>
                    <a:pt x="110" y="322"/>
                    <a:pt x="110" y="322"/>
                    <a:pt x="110" y="322"/>
                  </a:cubicBezTo>
                  <a:cubicBezTo>
                    <a:pt x="0" y="322"/>
                    <a:pt x="0" y="322"/>
                    <a:pt x="0" y="322"/>
                  </a:cubicBezTo>
                  <a:cubicBezTo>
                    <a:pt x="0" y="304"/>
                    <a:pt x="0" y="304"/>
                    <a:pt x="0" y="304"/>
                  </a:cubicBezTo>
                  <a:cubicBezTo>
                    <a:pt x="28" y="304"/>
                    <a:pt x="39" y="290"/>
                    <a:pt x="44" y="256"/>
                  </a:cubicBezTo>
                  <a:cubicBezTo>
                    <a:pt x="71" y="81"/>
                    <a:pt x="71" y="81"/>
                    <a:pt x="71" y="81"/>
                  </a:cubicBezTo>
                  <a:cubicBezTo>
                    <a:pt x="77" y="40"/>
                    <a:pt x="70" y="20"/>
                    <a:pt x="37" y="18"/>
                  </a:cubicBezTo>
                  <a:cubicBezTo>
                    <a:pt x="37" y="0"/>
                    <a:pt x="37" y="0"/>
                    <a:pt x="37" y="0"/>
                  </a:cubicBezTo>
                  <a:cubicBezTo>
                    <a:pt x="131" y="0"/>
                    <a:pt x="131" y="0"/>
                    <a:pt x="131" y="0"/>
                  </a:cubicBezTo>
                  <a:cubicBezTo>
                    <a:pt x="136" y="82"/>
                    <a:pt x="206" y="179"/>
                    <a:pt x="230" y="254"/>
                  </a:cubicBezTo>
                  <a:cubicBezTo>
                    <a:pt x="271" y="173"/>
                    <a:pt x="298" y="117"/>
                    <a:pt x="314" y="80"/>
                  </a:cubicBezTo>
                  <a:cubicBezTo>
                    <a:pt x="328" y="47"/>
                    <a:pt x="332" y="23"/>
                    <a:pt x="327" y="0"/>
                  </a:cubicBezTo>
                  <a:cubicBezTo>
                    <a:pt x="423" y="0"/>
                    <a:pt x="423" y="0"/>
                    <a:pt x="423" y="0"/>
                  </a:cubicBezTo>
                  <a:cubicBezTo>
                    <a:pt x="423" y="18"/>
                    <a:pt x="423" y="18"/>
                    <a:pt x="423" y="18"/>
                  </a:cubicBezTo>
                  <a:cubicBezTo>
                    <a:pt x="387" y="21"/>
                    <a:pt x="384" y="39"/>
                    <a:pt x="388" y="72"/>
                  </a:cubicBezTo>
                  <a:lnTo>
                    <a:pt x="412" y="257"/>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5" name="Freeform 86"/>
            <p:cNvSpPr>
              <a:spLocks noEditPoints="1"/>
            </p:cNvSpPr>
            <p:nvPr userDrawn="1"/>
          </p:nvSpPr>
          <p:spPr bwMode="auto">
            <a:xfrm>
              <a:off x="4314" y="2204"/>
              <a:ext cx="207" cy="199"/>
            </a:xfrm>
            <a:custGeom>
              <a:avLst/>
              <a:gdLst/>
              <a:ahLst/>
              <a:cxnLst>
                <a:cxn ang="0">
                  <a:pos x="215" y="196"/>
                </a:cxn>
                <a:cxn ang="0">
                  <a:pos x="91" y="196"/>
                </a:cxn>
                <a:cxn ang="0">
                  <a:pos x="74" y="241"/>
                </a:cxn>
                <a:cxn ang="0">
                  <a:pos x="109" y="304"/>
                </a:cxn>
                <a:cxn ang="0">
                  <a:pos x="109" y="322"/>
                </a:cxn>
                <a:cxn ang="0">
                  <a:pos x="0" y="322"/>
                </a:cxn>
                <a:cxn ang="0">
                  <a:pos x="0" y="304"/>
                </a:cxn>
                <a:cxn ang="0">
                  <a:pos x="46" y="251"/>
                </a:cxn>
                <a:cxn ang="0">
                  <a:pos x="141" y="15"/>
                </a:cxn>
                <a:cxn ang="0">
                  <a:pos x="133" y="0"/>
                </a:cxn>
                <a:cxn ang="0">
                  <a:pos x="184" y="0"/>
                </a:cxn>
                <a:cxn ang="0">
                  <a:pos x="301" y="273"/>
                </a:cxn>
                <a:cxn ang="0">
                  <a:pos x="337" y="304"/>
                </a:cxn>
                <a:cxn ang="0">
                  <a:pos x="337" y="322"/>
                </a:cxn>
                <a:cxn ang="0">
                  <a:pos x="205" y="322"/>
                </a:cxn>
                <a:cxn ang="0">
                  <a:pos x="205" y="304"/>
                </a:cxn>
                <a:cxn ang="0">
                  <a:pos x="239" y="254"/>
                </a:cxn>
                <a:cxn ang="0">
                  <a:pos x="215" y="196"/>
                </a:cxn>
                <a:cxn ang="0">
                  <a:pos x="151" y="43"/>
                </a:cxn>
                <a:cxn ang="0">
                  <a:pos x="101" y="171"/>
                </a:cxn>
                <a:cxn ang="0">
                  <a:pos x="205" y="171"/>
                </a:cxn>
                <a:cxn ang="0">
                  <a:pos x="151" y="43"/>
                </a:cxn>
              </a:cxnLst>
              <a:rect l="0" t="0" r="r" b="b"/>
              <a:pathLst>
                <a:path w="337" h="322">
                  <a:moveTo>
                    <a:pt x="215" y="196"/>
                  </a:moveTo>
                  <a:cubicBezTo>
                    <a:pt x="91" y="196"/>
                    <a:pt x="91" y="196"/>
                    <a:pt x="91" y="196"/>
                  </a:cubicBezTo>
                  <a:cubicBezTo>
                    <a:pt x="74" y="241"/>
                    <a:pt x="74" y="241"/>
                    <a:pt x="74" y="241"/>
                  </a:cubicBezTo>
                  <a:cubicBezTo>
                    <a:pt x="61" y="274"/>
                    <a:pt x="73" y="302"/>
                    <a:pt x="109" y="304"/>
                  </a:cubicBezTo>
                  <a:cubicBezTo>
                    <a:pt x="109" y="322"/>
                    <a:pt x="109" y="322"/>
                    <a:pt x="109" y="322"/>
                  </a:cubicBezTo>
                  <a:cubicBezTo>
                    <a:pt x="0" y="322"/>
                    <a:pt x="0" y="322"/>
                    <a:pt x="0" y="322"/>
                  </a:cubicBezTo>
                  <a:cubicBezTo>
                    <a:pt x="0" y="304"/>
                    <a:pt x="0" y="304"/>
                    <a:pt x="0" y="304"/>
                  </a:cubicBezTo>
                  <a:cubicBezTo>
                    <a:pt x="24" y="298"/>
                    <a:pt x="32" y="285"/>
                    <a:pt x="46" y="251"/>
                  </a:cubicBezTo>
                  <a:cubicBezTo>
                    <a:pt x="141" y="15"/>
                    <a:pt x="141" y="15"/>
                    <a:pt x="141" y="15"/>
                  </a:cubicBezTo>
                  <a:cubicBezTo>
                    <a:pt x="133" y="0"/>
                    <a:pt x="133" y="0"/>
                    <a:pt x="133" y="0"/>
                  </a:cubicBezTo>
                  <a:cubicBezTo>
                    <a:pt x="184" y="0"/>
                    <a:pt x="184" y="0"/>
                    <a:pt x="184" y="0"/>
                  </a:cubicBezTo>
                  <a:cubicBezTo>
                    <a:pt x="301" y="273"/>
                    <a:pt x="301" y="273"/>
                    <a:pt x="301" y="273"/>
                  </a:cubicBezTo>
                  <a:cubicBezTo>
                    <a:pt x="310" y="294"/>
                    <a:pt x="319" y="304"/>
                    <a:pt x="337" y="304"/>
                  </a:cubicBezTo>
                  <a:cubicBezTo>
                    <a:pt x="337" y="322"/>
                    <a:pt x="337" y="322"/>
                    <a:pt x="337" y="322"/>
                  </a:cubicBezTo>
                  <a:cubicBezTo>
                    <a:pt x="205" y="322"/>
                    <a:pt x="205" y="322"/>
                    <a:pt x="205" y="322"/>
                  </a:cubicBezTo>
                  <a:cubicBezTo>
                    <a:pt x="205" y="304"/>
                    <a:pt x="205" y="304"/>
                    <a:pt x="205" y="304"/>
                  </a:cubicBezTo>
                  <a:cubicBezTo>
                    <a:pt x="242" y="300"/>
                    <a:pt x="251" y="283"/>
                    <a:pt x="239" y="254"/>
                  </a:cubicBezTo>
                  <a:lnTo>
                    <a:pt x="215" y="196"/>
                  </a:lnTo>
                  <a:close/>
                  <a:moveTo>
                    <a:pt x="151" y="43"/>
                  </a:moveTo>
                  <a:cubicBezTo>
                    <a:pt x="101" y="171"/>
                    <a:pt x="101" y="171"/>
                    <a:pt x="101" y="171"/>
                  </a:cubicBezTo>
                  <a:cubicBezTo>
                    <a:pt x="205" y="171"/>
                    <a:pt x="205" y="171"/>
                    <a:pt x="205" y="171"/>
                  </a:cubicBezTo>
                  <a:lnTo>
                    <a:pt x="151" y="43"/>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6" name="Freeform 87"/>
            <p:cNvSpPr>
              <a:spLocks/>
            </p:cNvSpPr>
            <p:nvPr userDrawn="1"/>
          </p:nvSpPr>
          <p:spPr bwMode="auto">
            <a:xfrm>
              <a:off x="4538" y="2204"/>
              <a:ext cx="239" cy="202"/>
            </a:xfrm>
            <a:custGeom>
              <a:avLst/>
              <a:gdLst/>
              <a:ahLst/>
              <a:cxnLst>
                <a:cxn ang="0">
                  <a:pos x="65" y="58"/>
                </a:cxn>
                <a:cxn ang="0">
                  <a:pos x="44" y="37"/>
                </a:cxn>
                <a:cxn ang="0">
                  <a:pos x="0" y="18"/>
                </a:cxn>
                <a:cxn ang="0">
                  <a:pos x="0" y="0"/>
                </a:cxn>
                <a:cxn ang="0">
                  <a:pos x="77" y="0"/>
                </a:cxn>
                <a:cxn ang="0">
                  <a:pos x="318" y="245"/>
                </a:cxn>
                <a:cxn ang="0">
                  <a:pos x="318" y="90"/>
                </a:cxn>
                <a:cxn ang="0">
                  <a:pos x="262" y="18"/>
                </a:cxn>
                <a:cxn ang="0">
                  <a:pos x="262" y="0"/>
                </a:cxn>
                <a:cxn ang="0">
                  <a:pos x="389" y="0"/>
                </a:cxn>
                <a:cxn ang="0">
                  <a:pos x="389" y="18"/>
                </a:cxn>
                <a:cxn ang="0">
                  <a:pos x="339" y="90"/>
                </a:cxn>
                <a:cxn ang="0">
                  <a:pos x="339" y="238"/>
                </a:cxn>
                <a:cxn ang="0">
                  <a:pos x="350" y="326"/>
                </a:cxn>
                <a:cxn ang="0">
                  <a:pos x="318" y="326"/>
                </a:cxn>
                <a:cxn ang="0">
                  <a:pos x="281" y="280"/>
                </a:cxn>
                <a:cxn ang="0">
                  <a:pos x="85" y="80"/>
                </a:cxn>
                <a:cxn ang="0">
                  <a:pos x="85" y="244"/>
                </a:cxn>
                <a:cxn ang="0">
                  <a:pos x="143" y="304"/>
                </a:cxn>
                <a:cxn ang="0">
                  <a:pos x="143" y="322"/>
                </a:cxn>
                <a:cxn ang="0">
                  <a:pos x="7" y="322"/>
                </a:cxn>
                <a:cxn ang="0">
                  <a:pos x="7" y="304"/>
                </a:cxn>
                <a:cxn ang="0">
                  <a:pos x="65" y="253"/>
                </a:cxn>
                <a:cxn ang="0">
                  <a:pos x="65" y="58"/>
                </a:cxn>
              </a:cxnLst>
              <a:rect l="0" t="0" r="r" b="b"/>
              <a:pathLst>
                <a:path w="389" h="326">
                  <a:moveTo>
                    <a:pt x="65" y="58"/>
                  </a:moveTo>
                  <a:cubicBezTo>
                    <a:pt x="44" y="37"/>
                    <a:pt x="44" y="37"/>
                    <a:pt x="44" y="37"/>
                  </a:cubicBezTo>
                  <a:cubicBezTo>
                    <a:pt x="28" y="23"/>
                    <a:pt x="18" y="20"/>
                    <a:pt x="0" y="18"/>
                  </a:cubicBezTo>
                  <a:cubicBezTo>
                    <a:pt x="0" y="0"/>
                    <a:pt x="0" y="0"/>
                    <a:pt x="0" y="0"/>
                  </a:cubicBezTo>
                  <a:cubicBezTo>
                    <a:pt x="77" y="0"/>
                    <a:pt x="77" y="0"/>
                    <a:pt x="77" y="0"/>
                  </a:cubicBezTo>
                  <a:cubicBezTo>
                    <a:pt x="318" y="245"/>
                    <a:pt x="318" y="245"/>
                    <a:pt x="318" y="245"/>
                  </a:cubicBezTo>
                  <a:cubicBezTo>
                    <a:pt x="318" y="90"/>
                    <a:pt x="318" y="90"/>
                    <a:pt x="318" y="90"/>
                  </a:cubicBezTo>
                  <a:cubicBezTo>
                    <a:pt x="318" y="53"/>
                    <a:pt x="310" y="18"/>
                    <a:pt x="262" y="18"/>
                  </a:cubicBezTo>
                  <a:cubicBezTo>
                    <a:pt x="262" y="0"/>
                    <a:pt x="262" y="0"/>
                    <a:pt x="262" y="0"/>
                  </a:cubicBezTo>
                  <a:cubicBezTo>
                    <a:pt x="389" y="0"/>
                    <a:pt x="389" y="0"/>
                    <a:pt x="389" y="0"/>
                  </a:cubicBezTo>
                  <a:cubicBezTo>
                    <a:pt x="389" y="18"/>
                    <a:pt x="389" y="18"/>
                    <a:pt x="389" y="18"/>
                  </a:cubicBezTo>
                  <a:cubicBezTo>
                    <a:pt x="354" y="18"/>
                    <a:pt x="339" y="47"/>
                    <a:pt x="339" y="90"/>
                  </a:cubicBezTo>
                  <a:cubicBezTo>
                    <a:pt x="339" y="238"/>
                    <a:pt x="339" y="238"/>
                    <a:pt x="339" y="238"/>
                  </a:cubicBezTo>
                  <a:cubicBezTo>
                    <a:pt x="339" y="285"/>
                    <a:pt x="348" y="296"/>
                    <a:pt x="350" y="326"/>
                  </a:cubicBezTo>
                  <a:cubicBezTo>
                    <a:pt x="318" y="326"/>
                    <a:pt x="318" y="326"/>
                    <a:pt x="318" y="326"/>
                  </a:cubicBezTo>
                  <a:cubicBezTo>
                    <a:pt x="304" y="306"/>
                    <a:pt x="292" y="291"/>
                    <a:pt x="281" y="280"/>
                  </a:cubicBezTo>
                  <a:cubicBezTo>
                    <a:pt x="85" y="80"/>
                    <a:pt x="85" y="80"/>
                    <a:pt x="85" y="80"/>
                  </a:cubicBezTo>
                  <a:cubicBezTo>
                    <a:pt x="85" y="244"/>
                    <a:pt x="85" y="244"/>
                    <a:pt x="85" y="244"/>
                  </a:cubicBezTo>
                  <a:cubicBezTo>
                    <a:pt x="85" y="287"/>
                    <a:pt x="104" y="304"/>
                    <a:pt x="143" y="304"/>
                  </a:cubicBezTo>
                  <a:cubicBezTo>
                    <a:pt x="143" y="322"/>
                    <a:pt x="143" y="322"/>
                    <a:pt x="143" y="322"/>
                  </a:cubicBezTo>
                  <a:cubicBezTo>
                    <a:pt x="7" y="322"/>
                    <a:pt x="7" y="322"/>
                    <a:pt x="7" y="322"/>
                  </a:cubicBezTo>
                  <a:cubicBezTo>
                    <a:pt x="7" y="304"/>
                    <a:pt x="7" y="304"/>
                    <a:pt x="7" y="304"/>
                  </a:cubicBezTo>
                  <a:cubicBezTo>
                    <a:pt x="49" y="304"/>
                    <a:pt x="65" y="291"/>
                    <a:pt x="65" y="253"/>
                  </a:cubicBezTo>
                  <a:lnTo>
                    <a:pt x="65" y="58"/>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S Subtitl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S 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a:p>
        </p:txBody>
      </p:sp>
      <p:sp>
        <p:nvSpPr>
          <p:cNvPr id="9219" name="Rectangle 3"/>
          <p:cNvSpPr>
            <a:spLocks noGrp="1" noChangeArrowheads="1"/>
          </p:cNvSpPr>
          <p:nvPr>
            <p:ph type="subTitle" idx="1"/>
          </p:nvPr>
        </p:nvSpPr>
        <p:spPr>
          <a:xfrm>
            <a:off x="1382400" y="3265200"/>
            <a:ext cx="6451200" cy="1472400"/>
          </a:xfrm>
        </p:spPr>
        <p:txBody>
          <a:bodyPr lIns="90000" rIns="90000"/>
          <a:lstStyle>
            <a:lvl1pPr marL="0" indent="0" algn="ctr">
              <a:lnSpc>
                <a:spcPct val="80000"/>
              </a:lnSpc>
              <a:buFontTx/>
              <a:buNone/>
              <a:defRPr sz="2200"/>
            </a:lvl1pPr>
          </a:lstStyle>
          <a:p>
            <a:r>
              <a:rPr lang="en-US" noProof="0" dirty="0" smtClean="0"/>
              <a:t>Click to edit Master subtitle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CS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8" name="Slide Number Placeholder 7"/>
          <p:cNvSpPr>
            <a:spLocks noGrp="1"/>
          </p:cNvSpPr>
          <p:nvPr>
            <p:ph type="sldNum" sz="quarter" idx="11"/>
          </p:nvPr>
        </p:nvSpPr>
        <p:spPr/>
        <p:txBody>
          <a:bodyPr/>
          <a:lstStyle/>
          <a:p>
            <a:fld id="{488B7DE7-D9E7-4759-BEE4-7E59D49CDC46}" type="slidenum">
              <a:rPr lang="en-US" smtClean="0"/>
              <a:pPr/>
              <a:t>‹#›</a:t>
            </a:fld>
            <a:endParaRPr lang="en-US" dirty="0"/>
          </a:p>
        </p:txBody>
      </p:sp>
      <p:sp>
        <p:nvSpPr>
          <p:cNvPr id="9" name="Footer Placeholder 8"/>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CS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Click to edit Master title style</a:t>
            </a:r>
            <a:endParaRPr lang="en-US" noProof="0" dirty="0"/>
          </a:p>
        </p:txBody>
      </p:sp>
      <p:sp>
        <p:nvSpPr>
          <p:cNvPr id="3" name="Content Placeholder 2"/>
          <p:cNvSpPr>
            <a:spLocks noGrp="1"/>
          </p:cNvSpPr>
          <p:nvPr>
            <p:ph sz="half" idx="1"/>
          </p:nvPr>
        </p:nvSpPr>
        <p:spPr>
          <a:xfrm>
            <a:off x="13680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buNone/>
              <a:defRPr sz="1400"/>
            </a:lvl7pPr>
            <a:lvl8pPr>
              <a:buNone/>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4" name="Content Placeholder 3"/>
          <p:cNvSpPr>
            <a:spLocks noGrp="1"/>
          </p:cNvSpPr>
          <p:nvPr>
            <p:ph sz="half" idx="2"/>
          </p:nvPr>
        </p:nvSpPr>
        <p:spPr>
          <a:xfrm>
            <a:off x="51516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defRPr sz="1400"/>
            </a:lvl7pPr>
            <a:lvl8pPr>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sz="1400" noProof="0" dirty="0" smtClean="0"/>
          </a:p>
        </p:txBody>
      </p:sp>
      <p:sp>
        <p:nvSpPr>
          <p:cNvPr id="8" name="Date Placeholder 7"/>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9" name="Slide Number Placeholder 8"/>
          <p:cNvSpPr>
            <a:spLocks noGrp="1"/>
          </p:cNvSpPr>
          <p:nvPr>
            <p:ph type="sldNum" sz="quarter" idx="11"/>
          </p:nvPr>
        </p:nvSpPr>
        <p:spPr/>
        <p:txBody>
          <a:bodyPr/>
          <a:lstStyle/>
          <a:p>
            <a:fld id="{488B7DE7-D9E7-4759-BEE4-7E59D49CDC46}" type="slidenum">
              <a:rPr lang="en-US" smtClean="0"/>
              <a:pPr/>
              <a:t>‹#›</a:t>
            </a:fld>
            <a:endParaRPr lang="en-US" dirty="0"/>
          </a:p>
        </p:txBody>
      </p:sp>
      <p:sp>
        <p:nvSpPr>
          <p:cNvPr id="10" name="Footer Placeholder 9"/>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S Content with margi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4896000" cy="3780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6408000" y="1368000"/>
            <a:ext cx="2376000" cy="3780000"/>
          </a:xfrm>
        </p:spPr>
        <p:txBody>
          <a:bodyPr anchor="t"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S Content with margin dow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7416000" cy="2016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4608000" y="3528000"/>
            <a:ext cx="4176000" cy="1616400"/>
          </a:xfrm>
        </p:spPr>
        <p:txBody>
          <a:bodyPr anchor="b"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S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Date Placeholder 6"/>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8" name="Slide Number Placeholder 7"/>
          <p:cNvSpPr>
            <a:spLocks noGrp="1"/>
          </p:cNvSpPr>
          <p:nvPr>
            <p:ph type="sldNum" sz="quarter" idx="11"/>
          </p:nvPr>
        </p:nvSpPr>
        <p:spPr/>
        <p:txBody>
          <a:bodyPr/>
          <a:lstStyle/>
          <a:p>
            <a:fld id="{488B7DE7-D9E7-4759-BEE4-7E59D49CDC46}" type="slidenum">
              <a:rPr lang="en-US" smtClean="0"/>
              <a:pPr/>
              <a:t>‹#›</a:t>
            </a:fld>
            <a:endParaRPr lang="en-US" dirty="0"/>
          </a:p>
        </p:txBody>
      </p:sp>
      <p:sp>
        <p:nvSpPr>
          <p:cNvPr id="9" name="Footer Placeholder 8"/>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S Subtitl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CS 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a:p>
        </p:txBody>
      </p:sp>
      <p:sp>
        <p:nvSpPr>
          <p:cNvPr id="9219" name="Rectangle 3"/>
          <p:cNvSpPr>
            <a:spLocks noGrp="1" noChangeArrowheads="1"/>
          </p:cNvSpPr>
          <p:nvPr>
            <p:ph type="subTitle" idx="1"/>
          </p:nvPr>
        </p:nvSpPr>
        <p:spPr>
          <a:xfrm>
            <a:off x="1382400" y="3265200"/>
            <a:ext cx="6451200" cy="1472400"/>
          </a:xfrm>
        </p:spPr>
        <p:txBody>
          <a:bodyPr lIns="90000" rIns="90000"/>
          <a:lstStyle>
            <a:lvl1pPr marL="0" indent="0" algn="ctr">
              <a:lnSpc>
                <a:spcPct val="80000"/>
              </a:lnSpc>
              <a:buFontTx/>
              <a:buNone/>
              <a:defRPr sz="2200"/>
            </a:lvl1pPr>
          </a:lstStyle>
          <a:p>
            <a:r>
              <a:rPr lang="en-US" noProof="0" dirty="0" smtClean="0"/>
              <a:t>Click to edit Master subtitle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CS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8" name="Slide Number Placeholder 7"/>
          <p:cNvSpPr>
            <a:spLocks noGrp="1"/>
          </p:cNvSpPr>
          <p:nvPr>
            <p:ph type="sldNum" sz="quarter" idx="11"/>
          </p:nvPr>
        </p:nvSpPr>
        <p:spPr/>
        <p:txBody>
          <a:bodyPr/>
          <a:lstStyle/>
          <a:p>
            <a:fld id="{488B7DE7-D9E7-4759-BEE4-7E59D49CDC46}" type="slidenum">
              <a:rPr lang="en-US" smtClean="0"/>
              <a:pPr/>
              <a:t>‹#›</a:t>
            </a:fld>
            <a:endParaRPr lang="en-US" dirty="0"/>
          </a:p>
        </p:txBody>
      </p:sp>
      <p:sp>
        <p:nvSpPr>
          <p:cNvPr id="9" name="Footer Placeholder 8"/>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CS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sz="half" idx="1"/>
          </p:nvPr>
        </p:nvSpPr>
        <p:spPr>
          <a:xfrm>
            <a:off x="13680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buNone/>
              <a:defRPr sz="1400"/>
            </a:lvl7pPr>
            <a:lvl8pPr>
              <a:buNone/>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4" name="Content Placeholder 3"/>
          <p:cNvSpPr>
            <a:spLocks noGrp="1"/>
          </p:cNvSpPr>
          <p:nvPr>
            <p:ph sz="half" idx="2"/>
          </p:nvPr>
        </p:nvSpPr>
        <p:spPr>
          <a:xfrm>
            <a:off x="51516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defRPr sz="1400"/>
            </a:lvl7pPr>
            <a:lvl8pPr>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sz="1400" noProof="0" dirty="0" smtClean="0"/>
          </a:p>
        </p:txBody>
      </p:sp>
      <p:sp>
        <p:nvSpPr>
          <p:cNvPr id="8" name="Date Placeholder 7"/>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9" name="Slide Number Placeholder 8"/>
          <p:cNvSpPr>
            <a:spLocks noGrp="1"/>
          </p:cNvSpPr>
          <p:nvPr>
            <p:ph type="sldNum" sz="quarter" idx="11"/>
          </p:nvPr>
        </p:nvSpPr>
        <p:spPr/>
        <p:txBody>
          <a:bodyPr/>
          <a:lstStyle/>
          <a:p>
            <a:fld id="{488B7DE7-D9E7-4759-BEE4-7E59D49CDC46}" type="slidenum">
              <a:rPr lang="en-US" smtClean="0"/>
              <a:pPr/>
              <a:t>‹#›</a:t>
            </a:fld>
            <a:endParaRPr lang="en-US" dirty="0"/>
          </a:p>
        </p:txBody>
      </p:sp>
      <p:sp>
        <p:nvSpPr>
          <p:cNvPr id="10" name="Footer Placeholder 9"/>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S Content with margi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4896000" cy="3780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6408000" y="1368000"/>
            <a:ext cx="2376000" cy="3780000"/>
          </a:xfrm>
        </p:spPr>
        <p:txBody>
          <a:bodyPr anchor="t"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S Content with margin dow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7416000" cy="2016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4608000" y="3528000"/>
            <a:ext cx="4176000" cy="1616400"/>
          </a:xfrm>
        </p:spPr>
        <p:txBody>
          <a:bodyPr anchor="b"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S Subtitl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CS 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a:p>
        </p:txBody>
      </p:sp>
      <p:sp>
        <p:nvSpPr>
          <p:cNvPr id="9219" name="Rectangle 3"/>
          <p:cNvSpPr>
            <a:spLocks noGrp="1" noChangeArrowheads="1"/>
          </p:cNvSpPr>
          <p:nvPr>
            <p:ph type="subTitle" idx="1"/>
          </p:nvPr>
        </p:nvSpPr>
        <p:spPr>
          <a:xfrm>
            <a:off x="1382400" y="3265200"/>
            <a:ext cx="6451200" cy="1472400"/>
          </a:xfrm>
        </p:spPr>
        <p:txBody>
          <a:bodyPr lIns="90000" rIns="90000"/>
          <a:lstStyle>
            <a:lvl1pPr marL="0" indent="0" algn="ctr">
              <a:lnSpc>
                <a:spcPct val="80000"/>
              </a:lnSpc>
              <a:buFontTx/>
              <a:buNone/>
              <a:defRPr sz="2200"/>
            </a:lvl1pPr>
          </a:lstStyle>
          <a:p>
            <a:r>
              <a:rPr lang="en-US" noProof="0" dirty="0" smtClean="0"/>
              <a:t>Click to edit Master subtitle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CS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8" name="Slide Number Placeholder 7"/>
          <p:cNvSpPr>
            <a:spLocks noGrp="1"/>
          </p:cNvSpPr>
          <p:nvPr>
            <p:ph type="sldNum" sz="quarter" idx="11"/>
          </p:nvPr>
        </p:nvSpPr>
        <p:spPr/>
        <p:txBody>
          <a:bodyPr/>
          <a:lstStyle/>
          <a:p>
            <a:fld id="{488B7DE7-D9E7-4759-BEE4-7E59D49CDC46}" type="slidenum">
              <a:rPr lang="en-US" smtClean="0"/>
              <a:pPr/>
              <a:t>‹#›</a:t>
            </a:fld>
            <a:endParaRPr lang="en-US" dirty="0"/>
          </a:p>
        </p:txBody>
      </p:sp>
      <p:sp>
        <p:nvSpPr>
          <p:cNvPr id="9" name="Footer Placeholder 8"/>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CS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sz="half" idx="1"/>
          </p:nvPr>
        </p:nvSpPr>
        <p:spPr>
          <a:xfrm>
            <a:off x="13680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buNone/>
              <a:defRPr sz="1400"/>
            </a:lvl7pPr>
            <a:lvl8pPr>
              <a:buNone/>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4" name="Content Placeholder 3"/>
          <p:cNvSpPr>
            <a:spLocks noGrp="1"/>
          </p:cNvSpPr>
          <p:nvPr>
            <p:ph sz="half" idx="2"/>
          </p:nvPr>
        </p:nvSpPr>
        <p:spPr>
          <a:xfrm>
            <a:off x="51516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defRPr sz="1400"/>
            </a:lvl7pPr>
            <a:lvl8pPr>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sz="1400" noProof="0" dirty="0" smtClean="0"/>
          </a:p>
        </p:txBody>
      </p:sp>
      <p:sp>
        <p:nvSpPr>
          <p:cNvPr id="8" name="Date Placeholder 7"/>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9" name="Slide Number Placeholder 8"/>
          <p:cNvSpPr>
            <a:spLocks noGrp="1"/>
          </p:cNvSpPr>
          <p:nvPr>
            <p:ph type="sldNum" sz="quarter" idx="11"/>
          </p:nvPr>
        </p:nvSpPr>
        <p:spPr/>
        <p:txBody>
          <a:bodyPr/>
          <a:lstStyle/>
          <a:p>
            <a:fld id="{488B7DE7-D9E7-4759-BEE4-7E59D49CDC46}" type="slidenum">
              <a:rPr lang="en-US" smtClean="0"/>
              <a:pPr/>
              <a:t>‹#›</a:t>
            </a:fld>
            <a:endParaRPr lang="en-US" dirty="0"/>
          </a:p>
        </p:txBody>
      </p:sp>
      <p:sp>
        <p:nvSpPr>
          <p:cNvPr id="10" name="Footer Placeholder 9"/>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CS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3" name="Content Placeholder 2"/>
          <p:cNvSpPr>
            <a:spLocks noGrp="1"/>
          </p:cNvSpPr>
          <p:nvPr>
            <p:ph sz="half" idx="1"/>
          </p:nvPr>
        </p:nvSpPr>
        <p:spPr>
          <a:xfrm>
            <a:off x="13680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buNone/>
              <a:defRPr sz="1400"/>
            </a:lvl7pPr>
            <a:lvl8pPr>
              <a:buNone/>
              <a:defRPr sz="1400"/>
            </a:lvl8pPr>
            <a:lvl9pPr>
              <a:buNone/>
              <a:defRPr sz="14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
        <p:nvSpPr>
          <p:cNvPr id="4" name="Content Placeholder 3"/>
          <p:cNvSpPr>
            <a:spLocks noGrp="1"/>
          </p:cNvSpPr>
          <p:nvPr>
            <p:ph sz="half" idx="2"/>
          </p:nvPr>
        </p:nvSpPr>
        <p:spPr>
          <a:xfrm>
            <a:off x="51516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defRPr sz="1400"/>
            </a:lvl7pPr>
            <a:lvl8pPr>
              <a:defRPr sz="1400"/>
            </a:lvl8pPr>
            <a:lvl9pPr>
              <a:buNone/>
              <a:defRPr sz="14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sz="1400" noProof="0" dirty="0" smtClean="0"/>
          </a:p>
        </p:txBody>
      </p:sp>
      <p:sp>
        <p:nvSpPr>
          <p:cNvPr id="8" name="Date Placeholder 7"/>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9" name="Slide Number Placeholder 8"/>
          <p:cNvSpPr>
            <a:spLocks noGrp="1"/>
          </p:cNvSpPr>
          <p:nvPr>
            <p:ph type="sldNum" sz="quarter" idx="11"/>
          </p:nvPr>
        </p:nvSpPr>
        <p:spPr/>
        <p:txBody>
          <a:bodyPr/>
          <a:lstStyle/>
          <a:p>
            <a:fld id="{488B7DE7-D9E7-4759-BEE4-7E59D49CDC46}" type="slidenum">
              <a:rPr lang="en-US" smtClean="0"/>
              <a:pPr/>
              <a:t>‹#›</a:t>
            </a:fld>
            <a:endParaRPr lang="en-US" dirty="0"/>
          </a:p>
        </p:txBody>
      </p:sp>
      <p:sp>
        <p:nvSpPr>
          <p:cNvPr id="10" name="Footer Placeholder 9"/>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S Content with margi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4896000" cy="3780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6408000" y="1368000"/>
            <a:ext cx="2376000" cy="3780000"/>
          </a:xfrm>
        </p:spPr>
        <p:txBody>
          <a:bodyPr anchor="t"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S Content with margin dow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7416000" cy="2016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4608000" y="3528000"/>
            <a:ext cx="4176000" cy="1616400"/>
          </a:xfrm>
        </p:spPr>
        <p:txBody>
          <a:bodyPr anchor="b"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S Subtitl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CS 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a:p>
        </p:txBody>
      </p:sp>
      <p:sp>
        <p:nvSpPr>
          <p:cNvPr id="9219" name="Rectangle 3"/>
          <p:cNvSpPr>
            <a:spLocks noGrp="1" noChangeArrowheads="1"/>
          </p:cNvSpPr>
          <p:nvPr>
            <p:ph type="subTitle" idx="1"/>
          </p:nvPr>
        </p:nvSpPr>
        <p:spPr>
          <a:xfrm>
            <a:off x="1382400" y="3265200"/>
            <a:ext cx="6451200" cy="1472400"/>
          </a:xfrm>
        </p:spPr>
        <p:txBody>
          <a:bodyPr lIns="90000" rIns="90000"/>
          <a:lstStyle>
            <a:lvl1pPr marL="0" indent="0" algn="ctr">
              <a:lnSpc>
                <a:spcPct val="80000"/>
              </a:lnSpc>
              <a:buFontTx/>
              <a:buNone/>
              <a:defRPr sz="2200"/>
            </a:lvl1pPr>
          </a:lstStyle>
          <a:p>
            <a:r>
              <a:rPr lang="en-US" noProof="0" dirty="0" smtClean="0"/>
              <a:t>Click to edit Master subtitle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CS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8" name="Slide Number Placeholder 7"/>
          <p:cNvSpPr>
            <a:spLocks noGrp="1"/>
          </p:cNvSpPr>
          <p:nvPr>
            <p:ph type="sldNum" sz="quarter" idx="11"/>
          </p:nvPr>
        </p:nvSpPr>
        <p:spPr/>
        <p:txBody>
          <a:bodyPr/>
          <a:lstStyle/>
          <a:p>
            <a:fld id="{488B7DE7-D9E7-4759-BEE4-7E59D49CDC46}" type="slidenum">
              <a:rPr lang="en-US" smtClean="0"/>
              <a:pPr/>
              <a:t>‹#›</a:t>
            </a:fld>
            <a:endParaRPr lang="en-US" dirty="0"/>
          </a:p>
        </p:txBody>
      </p:sp>
      <p:sp>
        <p:nvSpPr>
          <p:cNvPr id="9" name="Footer Placeholder 8"/>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CS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sz="half" idx="1"/>
          </p:nvPr>
        </p:nvSpPr>
        <p:spPr>
          <a:xfrm>
            <a:off x="13680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buNone/>
              <a:defRPr sz="1400"/>
            </a:lvl7pPr>
            <a:lvl8pPr>
              <a:buNone/>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4" name="Content Placeholder 3"/>
          <p:cNvSpPr>
            <a:spLocks noGrp="1"/>
          </p:cNvSpPr>
          <p:nvPr>
            <p:ph sz="half" idx="2"/>
          </p:nvPr>
        </p:nvSpPr>
        <p:spPr>
          <a:xfrm>
            <a:off x="5151600" y="1368000"/>
            <a:ext cx="3632400" cy="3618000"/>
          </a:xfrm>
        </p:spPr>
        <p:txBody>
          <a:bodyPr/>
          <a:lstStyle>
            <a:lvl1pPr>
              <a:defRPr sz="2400"/>
            </a:lvl1pPr>
            <a:lvl2pPr>
              <a:defRPr sz="2200"/>
            </a:lvl2pPr>
            <a:lvl3pPr>
              <a:defRPr sz="2200"/>
            </a:lvl3pPr>
            <a:lvl4pPr>
              <a:defRPr sz="2200"/>
            </a:lvl4pPr>
            <a:lvl5pPr>
              <a:defRPr sz="2200"/>
            </a:lvl5pPr>
            <a:lvl6pPr>
              <a:buNone/>
              <a:defRPr sz="1400"/>
            </a:lvl6pPr>
            <a:lvl7pPr>
              <a:defRPr sz="1400"/>
            </a:lvl7pPr>
            <a:lvl8pPr>
              <a:defRPr sz="1400"/>
            </a:lvl8pPr>
            <a:lvl9pPr>
              <a:buNone/>
              <a:defRPr sz="14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sz="1400" noProof="0" dirty="0" smtClean="0"/>
          </a:p>
        </p:txBody>
      </p:sp>
      <p:sp>
        <p:nvSpPr>
          <p:cNvPr id="8" name="Date Placeholder 7"/>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9" name="Slide Number Placeholder 8"/>
          <p:cNvSpPr>
            <a:spLocks noGrp="1"/>
          </p:cNvSpPr>
          <p:nvPr>
            <p:ph type="sldNum" sz="quarter" idx="11"/>
          </p:nvPr>
        </p:nvSpPr>
        <p:spPr/>
        <p:txBody>
          <a:bodyPr/>
          <a:lstStyle/>
          <a:p>
            <a:fld id="{488B7DE7-D9E7-4759-BEE4-7E59D49CDC46}" type="slidenum">
              <a:rPr lang="en-US" smtClean="0"/>
              <a:pPr/>
              <a:t>‹#›</a:t>
            </a:fld>
            <a:endParaRPr lang="en-US" dirty="0"/>
          </a:p>
        </p:txBody>
      </p:sp>
      <p:sp>
        <p:nvSpPr>
          <p:cNvPr id="10" name="Footer Placeholder 9"/>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S Content with margi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4896000" cy="3780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6408000" y="1368000"/>
            <a:ext cx="2376000" cy="3780000"/>
          </a:xfrm>
        </p:spPr>
        <p:txBody>
          <a:bodyPr anchor="t"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S Content with margin dow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1368000" y="1368000"/>
            <a:ext cx="7416000" cy="2016000"/>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9" name="Text Placeholder 8"/>
          <p:cNvSpPr>
            <a:spLocks noGrp="1"/>
          </p:cNvSpPr>
          <p:nvPr>
            <p:ph type="body" sz="quarter" idx="13"/>
          </p:nvPr>
        </p:nvSpPr>
        <p:spPr>
          <a:xfrm>
            <a:off x="4608000" y="3528000"/>
            <a:ext cx="4176000" cy="1616400"/>
          </a:xfrm>
        </p:spPr>
        <p:txBody>
          <a:bodyPr anchor="b" anchorCtr="0"/>
          <a:lstStyle>
            <a:lvl1pPr marL="0" indent="0">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S Subtitl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dirty="0" smtClean="0"/>
              <a:t>Click to edit Master 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S Content with margi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smtClean="0"/>
              <a:t>Click to edit Master title style</a:t>
            </a:r>
            <a:endParaRPr lang="en-US" noProof="0" dirty="0"/>
          </a:p>
        </p:txBody>
      </p:sp>
      <p:sp>
        <p:nvSpPr>
          <p:cNvPr id="3" name="Content Placeholder 2"/>
          <p:cNvSpPr>
            <a:spLocks noGrp="1"/>
          </p:cNvSpPr>
          <p:nvPr>
            <p:ph idx="1"/>
          </p:nvPr>
        </p:nvSpPr>
        <p:spPr>
          <a:xfrm>
            <a:off x="1368000" y="1368000"/>
            <a:ext cx="4896000" cy="37800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3"/>
          </p:nvPr>
        </p:nvSpPr>
        <p:spPr>
          <a:xfrm>
            <a:off x="6408000" y="1368000"/>
            <a:ext cx="2376000" cy="3780000"/>
          </a:xfrm>
        </p:spPr>
        <p:txBody>
          <a:bodyPr anchor="t" anchorCtr="0"/>
          <a:lstStyle>
            <a:lvl1pPr marL="0" indent="0">
              <a:lnSpc>
                <a:spcPct val="90000"/>
              </a:lnSpc>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S Content with margin down">
    <p:spTree>
      <p:nvGrpSpPr>
        <p:cNvPr id="1" name=""/>
        <p:cNvGrpSpPr/>
        <p:nvPr/>
      </p:nvGrpSpPr>
      <p:grpSpPr>
        <a:xfrm>
          <a:off x="0" y="0"/>
          <a:ext cx="0" cy="0"/>
          <a:chOff x="0" y="0"/>
          <a:chExt cx="0" cy="0"/>
        </a:xfrm>
      </p:grpSpPr>
      <p:sp>
        <p:nvSpPr>
          <p:cNvPr id="2" name="Title 1"/>
          <p:cNvSpPr>
            <a:spLocks noGrp="1"/>
          </p:cNvSpPr>
          <p:nvPr>
            <p:ph type="title"/>
          </p:nvPr>
        </p:nvSpPr>
        <p:spPr>
          <a:xfrm>
            <a:off x="1367999" y="360000"/>
            <a:ext cx="7416000" cy="864000"/>
          </a:xfrm>
        </p:spPr>
        <p:txBody>
          <a:bodyPr/>
          <a:lstStyle/>
          <a:p>
            <a:r>
              <a:rPr lang="en-US" noProof="0" smtClean="0"/>
              <a:t>Click to edit Master title style</a:t>
            </a:r>
            <a:endParaRPr lang="en-US" noProof="0" dirty="0"/>
          </a:p>
        </p:txBody>
      </p:sp>
      <p:sp>
        <p:nvSpPr>
          <p:cNvPr id="3" name="Content Placeholder 2"/>
          <p:cNvSpPr>
            <a:spLocks noGrp="1"/>
          </p:cNvSpPr>
          <p:nvPr>
            <p:ph idx="1"/>
          </p:nvPr>
        </p:nvSpPr>
        <p:spPr>
          <a:xfrm>
            <a:off x="1368000" y="1368000"/>
            <a:ext cx="7416000" cy="20160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3"/>
          </p:nvPr>
        </p:nvSpPr>
        <p:spPr>
          <a:xfrm>
            <a:off x="4608000" y="3528000"/>
            <a:ext cx="4176000" cy="1616400"/>
          </a:xfrm>
        </p:spPr>
        <p:txBody>
          <a:bodyPr anchor="b" anchorCtr="0"/>
          <a:lstStyle>
            <a:lvl1pPr marL="0" indent="0">
              <a:lnSpc>
                <a:spcPct val="90000"/>
              </a:lnSpc>
              <a:spcBef>
                <a:spcPts val="400"/>
              </a:spcBef>
              <a:buFontTx/>
              <a:buNone/>
              <a:defRPr sz="1200" b="0" i="0" cap="none" baseline="0">
                <a:solidFill>
                  <a:schemeClr val="tx1"/>
                </a:solidFill>
              </a:defRPr>
            </a:lvl1pPr>
            <a:lvl2pPr marL="741600" indent="-284400">
              <a:spcBef>
                <a:spcPts val="400"/>
              </a:spcBef>
              <a:defRPr sz="1200">
                <a:solidFill>
                  <a:schemeClr val="tx1"/>
                </a:solidFill>
              </a:defRPr>
            </a:lvl2pPr>
            <a:lvl3pPr marL="741600" indent="-284400">
              <a:spcBef>
                <a:spcPts val="400"/>
              </a:spcBef>
              <a:defRPr sz="1200">
                <a:solidFill>
                  <a:schemeClr val="tx1"/>
                </a:solidFill>
              </a:defRPr>
            </a:lvl3pPr>
            <a:lvl4pPr marL="741600" indent="-284400">
              <a:spcBef>
                <a:spcPts val="400"/>
              </a:spcBef>
              <a:defRPr sz="1200">
                <a:solidFill>
                  <a:schemeClr val="tx1"/>
                </a:solidFill>
              </a:defRPr>
            </a:lvl4pPr>
            <a:lvl5pPr marL="741600" indent="-284400">
              <a:spcBef>
                <a:spcPts val="400"/>
              </a:spcBef>
              <a:defRPr sz="12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4"/>
          </p:nvPr>
        </p:nvSpPr>
        <p:spPr/>
        <p:txBody>
          <a:bodyPr/>
          <a:lstStyle/>
          <a:p>
            <a:fld id="{A73AF97A-BECA-4FA3-A261-69042CF85B50}" type="datetime1">
              <a:rPr lang="fi-FI" smtClean="0"/>
              <a:pPr/>
              <a:t>26.9.2013</a:t>
            </a:fld>
            <a:endParaRPr lang="en-US" dirty="0" smtClean="0"/>
          </a:p>
        </p:txBody>
      </p:sp>
      <p:sp>
        <p:nvSpPr>
          <p:cNvPr id="11" name="Slide Number Placeholder 10"/>
          <p:cNvSpPr>
            <a:spLocks noGrp="1"/>
          </p:cNvSpPr>
          <p:nvPr>
            <p:ph type="sldNum" sz="quarter" idx="15"/>
          </p:nvPr>
        </p:nvSpPr>
        <p:spPr/>
        <p:txBody>
          <a:bodyPr/>
          <a:lstStyle/>
          <a:p>
            <a:fld id="{488B7DE7-D9E7-4759-BEE4-7E59D49CDC46}" type="slidenum">
              <a:rPr lang="en-US" smtClean="0"/>
              <a:pPr/>
              <a:t>‹#›</a:t>
            </a:fld>
            <a:endParaRPr lang="en-US" dirty="0"/>
          </a:p>
        </p:txBody>
      </p:sp>
      <p:sp>
        <p:nvSpPr>
          <p:cNvPr id="12" name="Footer Placeholder 11"/>
          <p:cNvSpPr>
            <a:spLocks noGrp="1"/>
          </p:cNvSpPr>
          <p:nvPr>
            <p:ph type="ftr" sz="quarter" idx="16"/>
          </p:nvPr>
        </p:nvSpPr>
        <p:spPr/>
        <p:txBody>
          <a:bodyPr/>
          <a:lstStyle/>
          <a:p>
            <a:r>
              <a:rPr lang="en-GB" smtClean="0"/>
              <a:t>© Castrén &amp; Snellman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S Title Slide Logo">
    <p:spTree>
      <p:nvGrpSpPr>
        <p:cNvPr id="1" name=""/>
        <p:cNvGrpSpPr/>
        <p:nvPr/>
      </p:nvGrpSpPr>
      <p:grpSpPr>
        <a:xfrm>
          <a:off x="0" y="0"/>
          <a:ext cx="0" cy="0"/>
          <a:chOff x="0" y="0"/>
          <a:chExt cx="0" cy="0"/>
        </a:xfrm>
      </p:grpSpPr>
      <p:pic>
        <p:nvPicPr>
          <p:cNvPr id="7" name="Picture 120" descr="c_s_bgr_gray"/>
          <p:cNvPicPr>
            <a:picLocks noChangeArrowheads="1"/>
          </p:cNvPicPr>
          <p:nvPr userDrawn="1"/>
        </p:nvPicPr>
        <p:blipFill>
          <a:blip r:embed="rId2" cstate="print"/>
          <a:srcRect/>
          <a:stretch>
            <a:fillRect/>
          </a:stretch>
        </p:blipFill>
        <p:spPr bwMode="auto">
          <a:xfrm>
            <a:off x="144463" y="142875"/>
            <a:ext cx="8928100" cy="5257800"/>
          </a:xfrm>
          <a:prstGeom prst="rect">
            <a:avLst/>
          </a:prstGeom>
          <a:noFill/>
          <a:ln w="9525">
            <a:noFill/>
            <a:miter lim="800000"/>
            <a:headEnd/>
            <a:tailEnd/>
          </a:ln>
        </p:spPr>
      </p:pic>
      <p:sp>
        <p:nvSpPr>
          <p:cNvPr id="9218" name="Rectangle 2"/>
          <p:cNvSpPr>
            <a:spLocks noGrp="1" noChangeArrowheads="1"/>
          </p:cNvSpPr>
          <p:nvPr>
            <p:ph type="ctrTitle"/>
          </p:nvPr>
        </p:nvSpPr>
        <p:spPr>
          <a:xfrm>
            <a:off x="2448000" y="4009456"/>
            <a:ext cx="4320000" cy="264688"/>
          </a:xfrm>
        </p:spPr>
        <p:txBody>
          <a:bodyPr lIns="90000" rIns="90000" anchor="ctr" anchorCtr="0">
            <a:spAutoFit/>
          </a:bodyPr>
          <a:lstStyle>
            <a:lvl1pPr algn="ctr">
              <a:defRPr sz="1400">
                <a:latin typeface="+mn-lt"/>
                <a:cs typeface="Arial" pitchFamily="34" charset="0"/>
              </a:defRPr>
            </a:lvl1pPr>
          </a:lstStyle>
          <a:p>
            <a:r>
              <a:rPr lang="en-US" noProof="0" smtClean="0"/>
              <a:t>Click to edit Master 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
        <p:nvSpPr>
          <p:cNvPr id="9" name="Oval 66"/>
          <p:cNvSpPr>
            <a:spLocks noChangeArrowheads="1"/>
          </p:cNvSpPr>
          <p:nvPr userDrawn="1"/>
        </p:nvSpPr>
        <p:spPr bwMode="auto">
          <a:xfrm>
            <a:off x="3533775" y="863600"/>
            <a:ext cx="2155825" cy="2155825"/>
          </a:xfrm>
          <a:prstGeom prst="ellipse">
            <a:avLst/>
          </a:prstGeom>
          <a:solidFill>
            <a:srgbClr val="95D8E9"/>
          </a:solidFill>
          <a:ln w="9525">
            <a:noFill/>
            <a:round/>
            <a:headEnd/>
            <a:tailEnd/>
          </a:ln>
        </p:spPr>
        <p:txBody>
          <a:bodyPr/>
          <a:lstStyle/>
          <a:p>
            <a:pPr>
              <a:defRPr/>
            </a:pPr>
            <a:endParaRPr lang="en-GB" dirty="0">
              <a:latin typeface="Georgia" pitchFamily="18" charset="0"/>
            </a:endParaRPr>
          </a:p>
        </p:txBody>
      </p:sp>
      <p:sp>
        <p:nvSpPr>
          <p:cNvPr id="8" name="Freeform 67"/>
          <p:cNvSpPr>
            <a:spLocks noEditPoints="1"/>
          </p:cNvSpPr>
          <p:nvPr userDrawn="1"/>
        </p:nvSpPr>
        <p:spPr bwMode="auto">
          <a:xfrm>
            <a:off x="3694113" y="1025525"/>
            <a:ext cx="1833562" cy="1833563"/>
          </a:xfrm>
          <a:custGeom>
            <a:avLst/>
            <a:gdLst/>
            <a:ahLst/>
            <a:cxnLst>
              <a:cxn ang="0">
                <a:pos x="340" y="359"/>
              </a:cxn>
              <a:cxn ang="0">
                <a:pos x="157" y="359"/>
              </a:cxn>
              <a:cxn ang="0">
                <a:pos x="310" y="205"/>
              </a:cxn>
              <a:cxn ang="0">
                <a:pos x="310" y="205"/>
              </a:cxn>
              <a:cxn ang="0">
                <a:pos x="343" y="236"/>
              </a:cxn>
              <a:cxn ang="0">
                <a:pos x="343" y="237"/>
              </a:cxn>
              <a:cxn ang="0">
                <a:pos x="369" y="298"/>
              </a:cxn>
              <a:cxn ang="0">
                <a:pos x="288" y="150"/>
              </a:cxn>
              <a:cxn ang="0">
                <a:pos x="288" y="105"/>
              </a:cxn>
              <a:cxn ang="0">
                <a:pos x="332" y="105"/>
              </a:cxn>
              <a:cxn ang="0">
                <a:pos x="332" y="150"/>
              </a:cxn>
              <a:cxn ang="0">
                <a:pos x="393" y="298"/>
              </a:cxn>
              <a:cxn ang="0">
                <a:pos x="358" y="219"/>
              </a:cxn>
              <a:cxn ang="0">
                <a:pos x="349" y="166"/>
              </a:cxn>
              <a:cxn ang="0">
                <a:pos x="349" y="88"/>
              </a:cxn>
              <a:cxn ang="0">
                <a:pos x="271" y="88"/>
              </a:cxn>
              <a:cxn ang="0">
                <a:pos x="271" y="166"/>
              </a:cxn>
              <a:cxn ang="0">
                <a:pos x="251" y="231"/>
              </a:cxn>
              <a:cxn ang="0">
                <a:pos x="140" y="342"/>
              </a:cxn>
              <a:cxn ang="0">
                <a:pos x="103" y="243"/>
              </a:cxn>
              <a:cxn ang="0">
                <a:pos x="252" y="98"/>
              </a:cxn>
              <a:cxn ang="0">
                <a:pos x="131" y="123"/>
              </a:cxn>
              <a:cxn ang="0">
                <a:pos x="80" y="246"/>
              </a:cxn>
              <a:cxn ang="0">
                <a:pos x="93" y="389"/>
              </a:cxn>
              <a:cxn ang="0">
                <a:pos x="140" y="375"/>
              </a:cxn>
              <a:cxn ang="0">
                <a:pos x="250" y="414"/>
              </a:cxn>
              <a:cxn ang="0">
                <a:pos x="393" y="298"/>
              </a:cxn>
              <a:cxn ang="0">
                <a:pos x="406" y="405"/>
              </a:cxn>
              <a:cxn ang="0">
                <a:pos x="84" y="405"/>
              </a:cxn>
              <a:cxn ang="0">
                <a:pos x="84" y="84"/>
              </a:cxn>
              <a:cxn ang="0">
                <a:pos x="406" y="84"/>
              </a:cxn>
              <a:cxn ang="0">
                <a:pos x="489" y="244"/>
              </a:cxn>
              <a:cxn ang="0">
                <a:pos x="0" y="244"/>
              </a:cxn>
              <a:cxn ang="0">
                <a:pos x="489" y="244"/>
              </a:cxn>
            </a:cxnLst>
            <a:rect l="0" t="0" r="r" b="b"/>
            <a:pathLst>
              <a:path w="489" h="489">
                <a:moveTo>
                  <a:pt x="369" y="298"/>
                </a:moveTo>
                <a:cubicBezTo>
                  <a:pt x="369" y="317"/>
                  <a:pt x="360" y="340"/>
                  <a:pt x="340" y="359"/>
                </a:cubicBezTo>
                <a:cubicBezTo>
                  <a:pt x="321" y="377"/>
                  <a:pt x="291" y="391"/>
                  <a:pt x="250" y="391"/>
                </a:cubicBezTo>
                <a:cubicBezTo>
                  <a:pt x="213" y="391"/>
                  <a:pt x="181" y="379"/>
                  <a:pt x="157" y="359"/>
                </a:cubicBezTo>
                <a:cubicBezTo>
                  <a:pt x="308" y="207"/>
                  <a:pt x="308" y="207"/>
                  <a:pt x="308" y="207"/>
                </a:cubicBezTo>
                <a:cubicBezTo>
                  <a:pt x="310" y="205"/>
                  <a:pt x="310" y="205"/>
                  <a:pt x="310" y="205"/>
                </a:cubicBezTo>
                <a:cubicBezTo>
                  <a:pt x="310" y="205"/>
                  <a:pt x="310" y="205"/>
                  <a:pt x="310" y="205"/>
                </a:cubicBezTo>
                <a:cubicBezTo>
                  <a:pt x="310" y="205"/>
                  <a:pt x="310" y="205"/>
                  <a:pt x="310" y="205"/>
                </a:cubicBezTo>
                <a:cubicBezTo>
                  <a:pt x="342" y="236"/>
                  <a:pt x="342" y="236"/>
                  <a:pt x="342" y="236"/>
                </a:cubicBezTo>
                <a:cubicBezTo>
                  <a:pt x="343" y="236"/>
                  <a:pt x="343" y="236"/>
                  <a:pt x="343" y="236"/>
                </a:cubicBezTo>
                <a:cubicBezTo>
                  <a:pt x="343" y="236"/>
                  <a:pt x="343" y="236"/>
                  <a:pt x="343" y="236"/>
                </a:cubicBezTo>
                <a:cubicBezTo>
                  <a:pt x="343" y="236"/>
                  <a:pt x="343" y="237"/>
                  <a:pt x="343" y="237"/>
                </a:cubicBezTo>
                <a:cubicBezTo>
                  <a:pt x="344" y="238"/>
                  <a:pt x="351" y="244"/>
                  <a:pt x="357" y="255"/>
                </a:cubicBezTo>
                <a:cubicBezTo>
                  <a:pt x="363" y="266"/>
                  <a:pt x="369" y="280"/>
                  <a:pt x="369" y="298"/>
                </a:cubicBezTo>
                <a:moveTo>
                  <a:pt x="310" y="172"/>
                </a:moveTo>
                <a:cubicBezTo>
                  <a:pt x="288" y="150"/>
                  <a:pt x="288" y="150"/>
                  <a:pt x="288" y="150"/>
                </a:cubicBezTo>
                <a:cubicBezTo>
                  <a:pt x="282" y="143"/>
                  <a:pt x="279" y="135"/>
                  <a:pt x="279" y="127"/>
                </a:cubicBezTo>
                <a:cubicBezTo>
                  <a:pt x="279" y="119"/>
                  <a:pt x="282" y="111"/>
                  <a:pt x="288" y="105"/>
                </a:cubicBezTo>
                <a:cubicBezTo>
                  <a:pt x="294" y="99"/>
                  <a:pt x="302" y="96"/>
                  <a:pt x="310" y="96"/>
                </a:cubicBezTo>
                <a:cubicBezTo>
                  <a:pt x="318" y="96"/>
                  <a:pt x="326" y="99"/>
                  <a:pt x="332" y="105"/>
                </a:cubicBezTo>
                <a:cubicBezTo>
                  <a:pt x="339" y="111"/>
                  <a:pt x="342" y="119"/>
                  <a:pt x="342" y="127"/>
                </a:cubicBezTo>
                <a:cubicBezTo>
                  <a:pt x="342" y="135"/>
                  <a:pt x="339" y="143"/>
                  <a:pt x="332" y="150"/>
                </a:cubicBezTo>
                <a:lnTo>
                  <a:pt x="310" y="172"/>
                </a:lnTo>
                <a:close/>
                <a:moveTo>
                  <a:pt x="393" y="298"/>
                </a:moveTo>
                <a:cubicBezTo>
                  <a:pt x="393" y="273"/>
                  <a:pt x="384" y="253"/>
                  <a:pt x="375" y="240"/>
                </a:cubicBezTo>
                <a:cubicBezTo>
                  <a:pt x="368" y="228"/>
                  <a:pt x="360" y="221"/>
                  <a:pt x="358" y="219"/>
                </a:cubicBezTo>
                <a:cubicBezTo>
                  <a:pt x="327" y="188"/>
                  <a:pt x="327" y="188"/>
                  <a:pt x="327" y="188"/>
                </a:cubicBezTo>
                <a:cubicBezTo>
                  <a:pt x="349" y="166"/>
                  <a:pt x="349" y="166"/>
                  <a:pt x="349" y="166"/>
                </a:cubicBezTo>
                <a:cubicBezTo>
                  <a:pt x="360" y="155"/>
                  <a:pt x="365" y="141"/>
                  <a:pt x="365" y="127"/>
                </a:cubicBezTo>
                <a:cubicBezTo>
                  <a:pt x="365" y="113"/>
                  <a:pt x="360" y="99"/>
                  <a:pt x="349" y="88"/>
                </a:cubicBezTo>
                <a:cubicBezTo>
                  <a:pt x="338" y="78"/>
                  <a:pt x="324" y="72"/>
                  <a:pt x="310" y="72"/>
                </a:cubicBezTo>
                <a:cubicBezTo>
                  <a:pt x="296" y="72"/>
                  <a:pt x="282" y="78"/>
                  <a:pt x="271" y="88"/>
                </a:cubicBezTo>
                <a:cubicBezTo>
                  <a:pt x="260" y="99"/>
                  <a:pt x="255" y="113"/>
                  <a:pt x="255" y="127"/>
                </a:cubicBezTo>
                <a:cubicBezTo>
                  <a:pt x="255" y="141"/>
                  <a:pt x="260" y="155"/>
                  <a:pt x="271" y="166"/>
                </a:cubicBezTo>
                <a:cubicBezTo>
                  <a:pt x="293" y="188"/>
                  <a:pt x="293" y="188"/>
                  <a:pt x="293" y="188"/>
                </a:cubicBezTo>
                <a:cubicBezTo>
                  <a:pt x="251" y="231"/>
                  <a:pt x="251" y="231"/>
                  <a:pt x="251" y="231"/>
                </a:cubicBezTo>
                <a:cubicBezTo>
                  <a:pt x="251" y="231"/>
                  <a:pt x="251" y="231"/>
                  <a:pt x="251" y="231"/>
                </a:cubicBezTo>
                <a:cubicBezTo>
                  <a:pt x="140" y="342"/>
                  <a:pt x="140" y="342"/>
                  <a:pt x="140" y="342"/>
                </a:cubicBezTo>
                <a:cubicBezTo>
                  <a:pt x="117" y="317"/>
                  <a:pt x="103" y="283"/>
                  <a:pt x="103" y="246"/>
                </a:cubicBezTo>
                <a:cubicBezTo>
                  <a:pt x="103" y="245"/>
                  <a:pt x="103" y="244"/>
                  <a:pt x="103" y="243"/>
                </a:cubicBezTo>
                <a:cubicBezTo>
                  <a:pt x="104" y="203"/>
                  <a:pt x="121" y="166"/>
                  <a:pt x="148" y="140"/>
                </a:cubicBezTo>
                <a:cubicBezTo>
                  <a:pt x="175" y="114"/>
                  <a:pt x="212" y="98"/>
                  <a:pt x="252" y="98"/>
                </a:cubicBezTo>
                <a:cubicBezTo>
                  <a:pt x="252" y="74"/>
                  <a:pt x="252" y="74"/>
                  <a:pt x="252" y="74"/>
                </a:cubicBezTo>
                <a:cubicBezTo>
                  <a:pt x="205" y="74"/>
                  <a:pt x="163" y="93"/>
                  <a:pt x="131" y="123"/>
                </a:cubicBezTo>
                <a:cubicBezTo>
                  <a:pt x="100" y="154"/>
                  <a:pt x="81" y="196"/>
                  <a:pt x="80" y="242"/>
                </a:cubicBezTo>
                <a:cubicBezTo>
                  <a:pt x="80" y="243"/>
                  <a:pt x="80" y="245"/>
                  <a:pt x="80" y="246"/>
                </a:cubicBezTo>
                <a:cubicBezTo>
                  <a:pt x="80" y="289"/>
                  <a:pt x="96" y="329"/>
                  <a:pt x="123" y="359"/>
                </a:cubicBezTo>
                <a:cubicBezTo>
                  <a:pt x="93" y="389"/>
                  <a:pt x="93" y="389"/>
                  <a:pt x="93" y="389"/>
                </a:cubicBezTo>
                <a:cubicBezTo>
                  <a:pt x="109" y="406"/>
                  <a:pt x="109" y="406"/>
                  <a:pt x="109" y="406"/>
                </a:cubicBezTo>
                <a:cubicBezTo>
                  <a:pt x="140" y="375"/>
                  <a:pt x="140" y="375"/>
                  <a:pt x="140" y="375"/>
                </a:cubicBezTo>
                <a:cubicBezTo>
                  <a:pt x="169" y="400"/>
                  <a:pt x="207" y="414"/>
                  <a:pt x="250" y="414"/>
                </a:cubicBezTo>
                <a:cubicBezTo>
                  <a:pt x="250" y="414"/>
                  <a:pt x="250" y="414"/>
                  <a:pt x="250" y="414"/>
                </a:cubicBezTo>
                <a:cubicBezTo>
                  <a:pt x="297" y="414"/>
                  <a:pt x="332" y="398"/>
                  <a:pt x="356" y="376"/>
                </a:cubicBezTo>
                <a:cubicBezTo>
                  <a:pt x="380" y="353"/>
                  <a:pt x="393" y="324"/>
                  <a:pt x="393" y="298"/>
                </a:cubicBezTo>
                <a:moveTo>
                  <a:pt x="472" y="244"/>
                </a:moveTo>
                <a:cubicBezTo>
                  <a:pt x="472" y="307"/>
                  <a:pt x="447" y="364"/>
                  <a:pt x="406" y="405"/>
                </a:cubicBezTo>
                <a:cubicBezTo>
                  <a:pt x="364" y="446"/>
                  <a:pt x="308" y="472"/>
                  <a:pt x="245" y="472"/>
                </a:cubicBezTo>
                <a:cubicBezTo>
                  <a:pt x="182" y="472"/>
                  <a:pt x="125" y="446"/>
                  <a:pt x="84" y="405"/>
                </a:cubicBezTo>
                <a:cubicBezTo>
                  <a:pt x="43" y="364"/>
                  <a:pt x="17" y="307"/>
                  <a:pt x="17" y="244"/>
                </a:cubicBezTo>
                <a:cubicBezTo>
                  <a:pt x="17" y="182"/>
                  <a:pt x="43" y="125"/>
                  <a:pt x="84" y="84"/>
                </a:cubicBezTo>
                <a:cubicBezTo>
                  <a:pt x="125" y="42"/>
                  <a:pt x="182" y="17"/>
                  <a:pt x="245" y="17"/>
                </a:cubicBezTo>
                <a:cubicBezTo>
                  <a:pt x="308" y="17"/>
                  <a:pt x="364" y="42"/>
                  <a:pt x="406" y="84"/>
                </a:cubicBezTo>
                <a:cubicBezTo>
                  <a:pt x="447" y="125"/>
                  <a:pt x="472" y="182"/>
                  <a:pt x="472" y="244"/>
                </a:cubicBezTo>
                <a:moveTo>
                  <a:pt x="489" y="244"/>
                </a:moveTo>
                <a:cubicBezTo>
                  <a:pt x="489" y="109"/>
                  <a:pt x="380" y="0"/>
                  <a:pt x="245" y="0"/>
                </a:cubicBezTo>
                <a:cubicBezTo>
                  <a:pt x="110" y="0"/>
                  <a:pt x="0" y="109"/>
                  <a:pt x="0" y="244"/>
                </a:cubicBezTo>
                <a:cubicBezTo>
                  <a:pt x="0" y="379"/>
                  <a:pt x="110" y="489"/>
                  <a:pt x="245" y="489"/>
                </a:cubicBezTo>
                <a:cubicBezTo>
                  <a:pt x="380" y="489"/>
                  <a:pt x="489" y="379"/>
                  <a:pt x="489" y="244"/>
                </a:cubicBezTo>
              </a:path>
            </a:pathLst>
          </a:custGeom>
          <a:solidFill>
            <a:srgbClr val="000000"/>
          </a:solidFill>
          <a:ln w="9525">
            <a:noFill/>
            <a:round/>
            <a:headEnd/>
            <a:tailEnd/>
          </a:ln>
        </p:spPr>
        <p:txBody>
          <a:bodyPr/>
          <a:lstStyle/>
          <a:p>
            <a:pPr>
              <a:defRPr/>
            </a:pPr>
            <a:endParaRPr lang="en-GB" dirty="0">
              <a:latin typeface="Georgia" pitchFamily="18" charset="0"/>
            </a:endParaRPr>
          </a:p>
        </p:txBody>
      </p:sp>
      <p:grpSp>
        <p:nvGrpSpPr>
          <p:cNvPr id="10" name="Group 118"/>
          <p:cNvGrpSpPr>
            <a:grpSpLocks/>
          </p:cNvGrpSpPr>
          <p:nvPr userDrawn="1"/>
        </p:nvGrpSpPr>
        <p:grpSpPr bwMode="auto">
          <a:xfrm>
            <a:off x="1633538" y="3394075"/>
            <a:ext cx="5949950" cy="427038"/>
            <a:chOff x="1029" y="2138"/>
            <a:chExt cx="3748" cy="269"/>
          </a:xfrm>
        </p:grpSpPr>
        <p:sp>
          <p:nvSpPr>
            <p:cNvPr id="11" name="Freeform 72"/>
            <p:cNvSpPr>
              <a:spLocks/>
            </p:cNvSpPr>
            <p:nvPr userDrawn="1"/>
          </p:nvSpPr>
          <p:spPr bwMode="auto">
            <a:xfrm>
              <a:off x="1029" y="2200"/>
              <a:ext cx="191" cy="207"/>
            </a:xfrm>
            <a:custGeom>
              <a:avLst/>
              <a:gdLst/>
              <a:ahLst/>
              <a:cxnLst>
                <a:cxn ang="0">
                  <a:pos x="294" y="98"/>
                </a:cxn>
                <a:cxn ang="0">
                  <a:pos x="182" y="20"/>
                </a:cxn>
                <a:cxn ang="0">
                  <a:pos x="57" y="164"/>
                </a:cxn>
                <a:cxn ang="0">
                  <a:pos x="189" y="314"/>
                </a:cxn>
                <a:cxn ang="0">
                  <a:pos x="294" y="234"/>
                </a:cxn>
                <a:cxn ang="0">
                  <a:pos x="312" y="234"/>
                </a:cxn>
                <a:cxn ang="0">
                  <a:pos x="309" y="308"/>
                </a:cxn>
                <a:cxn ang="0">
                  <a:pos x="181" y="334"/>
                </a:cxn>
                <a:cxn ang="0">
                  <a:pos x="0" y="172"/>
                </a:cxn>
                <a:cxn ang="0">
                  <a:pos x="187" y="0"/>
                </a:cxn>
                <a:cxn ang="0">
                  <a:pos x="298" y="22"/>
                </a:cxn>
                <a:cxn ang="0">
                  <a:pos x="309" y="98"/>
                </a:cxn>
                <a:cxn ang="0">
                  <a:pos x="294" y="98"/>
                </a:cxn>
              </a:cxnLst>
              <a:rect l="0" t="0" r="r" b="b"/>
              <a:pathLst>
                <a:path w="312" h="334">
                  <a:moveTo>
                    <a:pt x="294" y="98"/>
                  </a:moveTo>
                  <a:cubicBezTo>
                    <a:pt x="273" y="50"/>
                    <a:pt x="229" y="20"/>
                    <a:pt x="182" y="20"/>
                  </a:cubicBezTo>
                  <a:cubicBezTo>
                    <a:pt x="118" y="20"/>
                    <a:pt x="57" y="68"/>
                    <a:pt x="57" y="164"/>
                  </a:cubicBezTo>
                  <a:cubicBezTo>
                    <a:pt x="57" y="244"/>
                    <a:pt x="105" y="314"/>
                    <a:pt x="189" y="314"/>
                  </a:cubicBezTo>
                  <a:cubicBezTo>
                    <a:pt x="242" y="314"/>
                    <a:pt x="282" y="288"/>
                    <a:pt x="294" y="234"/>
                  </a:cubicBezTo>
                  <a:cubicBezTo>
                    <a:pt x="312" y="234"/>
                    <a:pt x="312" y="234"/>
                    <a:pt x="312" y="234"/>
                  </a:cubicBezTo>
                  <a:cubicBezTo>
                    <a:pt x="309" y="308"/>
                    <a:pt x="309" y="308"/>
                    <a:pt x="309" y="308"/>
                  </a:cubicBezTo>
                  <a:cubicBezTo>
                    <a:pt x="273" y="323"/>
                    <a:pt x="219" y="334"/>
                    <a:pt x="181" y="334"/>
                  </a:cubicBezTo>
                  <a:cubicBezTo>
                    <a:pt x="75" y="334"/>
                    <a:pt x="0" y="267"/>
                    <a:pt x="0" y="172"/>
                  </a:cubicBezTo>
                  <a:cubicBezTo>
                    <a:pt x="0" y="89"/>
                    <a:pt x="62" y="0"/>
                    <a:pt x="187" y="0"/>
                  </a:cubicBezTo>
                  <a:cubicBezTo>
                    <a:pt x="222" y="0"/>
                    <a:pt x="259" y="8"/>
                    <a:pt x="298" y="22"/>
                  </a:cubicBezTo>
                  <a:cubicBezTo>
                    <a:pt x="309" y="98"/>
                    <a:pt x="309" y="98"/>
                    <a:pt x="309" y="98"/>
                  </a:cubicBezTo>
                  <a:lnTo>
                    <a:pt x="294" y="98"/>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2" name="Freeform 73"/>
            <p:cNvSpPr>
              <a:spLocks noEditPoints="1"/>
            </p:cNvSpPr>
            <p:nvPr userDrawn="1"/>
          </p:nvSpPr>
          <p:spPr bwMode="auto">
            <a:xfrm>
              <a:off x="1253" y="2204"/>
              <a:ext cx="207" cy="199"/>
            </a:xfrm>
            <a:custGeom>
              <a:avLst/>
              <a:gdLst/>
              <a:ahLst/>
              <a:cxnLst>
                <a:cxn ang="0">
                  <a:pos x="216" y="196"/>
                </a:cxn>
                <a:cxn ang="0">
                  <a:pos x="91" y="196"/>
                </a:cxn>
                <a:cxn ang="0">
                  <a:pos x="74" y="241"/>
                </a:cxn>
                <a:cxn ang="0">
                  <a:pos x="109" y="304"/>
                </a:cxn>
                <a:cxn ang="0">
                  <a:pos x="109" y="322"/>
                </a:cxn>
                <a:cxn ang="0">
                  <a:pos x="0" y="322"/>
                </a:cxn>
                <a:cxn ang="0">
                  <a:pos x="0" y="304"/>
                </a:cxn>
                <a:cxn ang="0">
                  <a:pos x="46" y="251"/>
                </a:cxn>
                <a:cxn ang="0">
                  <a:pos x="141" y="15"/>
                </a:cxn>
                <a:cxn ang="0">
                  <a:pos x="134" y="0"/>
                </a:cxn>
                <a:cxn ang="0">
                  <a:pos x="184" y="0"/>
                </a:cxn>
                <a:cxn ang="0">
                  <a:pos x="301" y="273"/>
                </a:cxn>
                <a:cxn ang="0">
                  <a:pos x="337" y="304"/>
                </a:cxn>
                <a:cxn ang="0">
                  <a:pos x="337" y="322"/>
                </a:cxn>
                <a:cxn ang="0">
                  <a:pos x="205" y="322"/>
                </a:cxn>
                <a:cxn ang="0">
                  <a:pos x="205" y="304"/>
                </a:cxn>
                <a:cxn ang="0">
                  <a:pos x="240" y="254"/>
                </a:cxn>
                <a:cxn ang="0">
                  <a:pos x="216" y="196"/>
                </a:cxn>
                <a:cxn ang="0">
                  <a:pos x="151" y="43"/>
                </a:cxn>
                <a:cxn ang="0">
                  <a:pos x="101" y="171"/>
                </a:cxn>
                <a:cxn ang="0">
                  <a:pos x="205" y="171"/>
                </a:cxn>
                <a:cxn ang="0">
                  <a:pos x="151" y="43"/>
                </a:cxn>
              </a:cxnLst>
              <a:rect l="0" t="0" r="r" b="b"/>
              <a:pathLst>
                <a:path w="337" h="322">
                  <a:moveTo>
                    <a:pt x="216" y="196"/>
                  </a:moveTo>
                  <a:cubicBezTo>
                    <a:pt x="91" y="196"/>
                    <a:pt x="91" y="196"/>
                    <a:pt x="91" y="196"/>
                  </a:cubicBezTo>
                  <a:cubicBezTo>
                    <a:pt x="74" y="241"/>
                    <a:pt x="74" y="241"/>
                    <a:pt x="74" y="241"/>
                  </a:cubicBezTo>
                  <a:cubicBezTo>
                    <a:pt x="61" y="274"/>
                    <a:pt x="73" y="302"/>
                    <a:pt x="109" y="304"/>
                  </a:cubicBezTo>
                  <a:cubicBezTo>
                    <a:pt x="109" y="322"/>
                    <a:pt x="109" y="322"/>
                    <a:pt x="109" y="322"/>
                  </a:cubicBezTo>
                  <a:cubicBezTo>
                    <a:pt x="0" y="322"/>
                    <a:pt x="0" y="322"/>
                    <a:pt x="0" y="322"/>
                  </a:cubicBezTo>
                  <a:cubicBezTo>
                    <a:pt x="0" y="304"/>
                    <a:pt x="0" y="304"/>
                    <a:pt x="0" y="304"/>
                  </a:cubicBezTo>
                  <a:cubicBezTo>
                    <a:pt x="25" y="298"/>
                    <a:pt x="32" y="285"/>
                    <a:pt x="46" y="251"/>
                  </a:cubicBezTo>
                  <a:cubicBezTo>
                    <a:pt x="141" y="15"/>
                    <a:pt x="141" y="15"/>
                    <a:pt x="141" y="15"/>
                  </a:cubicBezTo>
                  <a:cubicBezTo>
                    <a:pt x="134" y="0"/>
                    <a:pt x="134" y="0"/>
                    <a:pt x="134" y="0"/>
                  </a:cubicBezTo>
                  <a:cubicBezTo>
                    <a:pt x="184" y="0"/>
                    <a:pt x="184" y="0"/>
                    <a:pt x="184" y="0"/>
                  </a:cubicBezTo>
                  <a:cubicBezTo>
                    <a:pt x="301" y="273"/>
                    <a:pt x="301" y="273"/>
                    <a:pt x="301" y="273"/>
                  </a:cubicBezTo>
                  <a:cubicBezTo>
                    <a:pt x="311" y="294"/>
                    <a:pt x="320" y="304"/>
                    <a:pt x="337" y="304"/>
                  </a:cubicBezTo>
                  <a:cubicBezTo>
                    <a:pt x="337" y="322"/>
                    <a:pt x="337" y="322"/>
                    <a:pt x="337" y="322"/>
                  </a:cubicBezTo>
                  <a:cubicBezTo>
                    <a:pt x="205" y="322"/>
                    <a:pt x="205" y="322"/>
                    <a:pt x="205" y="322"/>
                  </a:cubicBezTo>
                  <a:cubicBezTo>
                    <a:pt x="205" y="304"/>
                    <a:pt x="205" y="304"/>
                    <a:pt x="205" y="304"/>
                  </a:cubicBezTo>
                  <a:cubicBezTo>
                    <a:pt x="243" y="300"/>
                    <a:pt x="252" y="283"/>
                    <a:pt x="240" y="254"/>
                  </a:cubicBezTo>
                  <a:lnTo>
                    <a:pt x="216" y="196"/>
                  </a:lnTo>
                  <a:close/>
                  <a:moveTo>
                    <a:pt x="151" y="43"/>
                  </a:moveTo>
                  <a:cubicBezTo>
                    <a:pt x="101" y="171"/>
                    <a:pt x="101" y="171"/>
                    <a:pt x="101" y="171"/>
                  </a:cubicBezTo>
                  <a:cubicBezTo>
                    <a:pt x="205" y="171"/>
                    <a:pt x="205" y="171"/>
                    <a:pt x="205" y="171"/>
                  </a:cubicBezTo>
                  <a:lnTo>
                    <a:pt x="151" y="43"/>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3" name="Freeform 74"/>
            <p:cNvSpPr>
              <a:spLocks/>
            </p:cNvSpPr>
            <p:nvPr userDrawn="1"/>
          </p:nvSpPr>
          <p:spPr bwMode="auto">
            <a:xfrm>
              <a:off x="1493" y="2200"/>
              <a:ext cx="140" cy="207"/>
            </a:xfrm>
            <a:custGeom>
              <a:avLst/>
              <a:gdLst/>
              <a:ahLst/>
              <a:cxnLst>
                <a:cxn ang="0">
                  <a:pos x="0" y="230"/>
                </a:cxn>
                <a:cxn ang="0">
                  <a:pos x="21" y="230"/>
                </a:cxn>
                <a:cxn ang="0">
                  <a:pos x="108" y="311"/>
                </a:cxn>
                <a:cxn ang="0">
                  <a:pos x="179" y="258"/>
                </a:cxn>
                <a:cxn ang="0">
                  <a:pos x="162" y="224"/>
                </a:cxn>
                <a:cxn ang="0">
                  <a:pos x="28" y="132"/>
                </a:cxn>
                <a:cxn ang="0">
                  <a:pos x="7" y="81"/>
                </a:cxn>
                <a:cxn ang="0">
                  <a:pos x="117" y="0"/>
                </a:cxn>
                <a:cxn ang="0">
                  <a:pos x="215" y="27"/>
                </a:cxn>
                <a:cxn ang="0">
                  <a:pos x="215" y="97"/>
                </a:cxn>
                <a:cxn ang="0">
                  <a:pos x="195" y="97"/>
                </a:cxn>
                <a:cxn ang="0">
                  <a:pos x="114" y="20"/>
                </a:cxn>
                <a:cxn ang="0">
                  <a:pos x="56" y="65"/>
                </a:cxn>
                <a:cxn ang="0">
                  <a:pos x="71" y="98"/>
                </a:cxn>
                <a:cxn ang="0">
                  <a:pos x="202" y="186"/>
                </a:cxn>
                <a:cxn ang="0">
                  <a:pos x="228" y="245"/>
                </a:cxn>
                <a:cxn ang="0">
                  <a:pos x="109" y="334"/>
                </a:cxn>
                <a:cxn ang="0">
                  <a:pos x="0" y="311"/>
                </a:cxn>
                <a:cxn ang="0">
                  <a:pos x="0" y="230"/>
                </a:cxn>
              </a:cxnLst>
              <a:rect l="0" t="0" r="r" b="b"/>
              <a:pathLst>
                <a:path w="228" h="334">
                  <a:moveTo>
                    <a:pt x="0" y="230"/>
                  </a:moveTo>
                  <a:cubicBezTo>
                    <a:pt x="21" y="230"/>
                    <a:pt x="21" y="230"/>
                    <a:pt x="21" y="230"/>
                  </a:cubicBezTo>
                  <a:cubicBezTo>
                    <a:pt x="30" y="279"/>
                    <a:pt x="56" y="311"/>
                    <a:pt x="108" y="311"/>
                  </a:cubicBezTo>
                  <a:cubicBezTo>
                    <a:pt x="147" y="311"/>
                    <a:pt x="179" y="287"/>
                    <a:pt x="179" y="258"/>
                  </a:cubicBezTo>
                  <a:cubicBezTo>
                    <a:pt x="179" y="250"/>
                    <a:pt x="176" y="237"/>
                    <a:pt x="162" y="224"/>
                  </a:cubicBezTo>
                  <a:cubicBezTo>
                    <a:pt x="131" y="193"/>
                    <a:pt x="68" y="171"/>
                    <a:pt x="28" y="132"/>
                  </a:cubicBezTo>
                  <a:cubicBezTo>
                    <a:pt x="15" y="118"/>
                    <a:pt x="7" y="103"/>
                    <a:pt x="7" y="81"/>
                  </a:cubicBezTo>
                  <a:cubicBezTo>
                    <a:pt x="7" y="33"/>
                    <a:pt x="51" y="0"/>
                    <a:pt x="117" y="0"/>
                  </a:cubicBezTo>
                  <a:cubicBezTo>
                    <a:pt x="148" y="0"/>
                    <a:pt x="184" y="10"/>
                    <a:pt x="215" y="27"/>
                  </a:cubicBezTo>
                  <a:cubicBezTo>
                    <a:pt x="215" y="97"/>
                    <a:pt x="215" y="97"/>
                    <a:pt x="215" y="97"/>
                  </a:cubicBezTo>
                  <a:cubicBezTo>
                    <a:pt x="195" y="97"/>
                    <a:pt x="195" y="97"/>
                    <a:pt x="195" y="97"/>
                  </a:cubicBezTo>
                  <a:cubicBezTo>
                    <a:pt x="192" y="48"/>
                    <a:pt x="158" y="20"/>
                    <a:pt x="114" y="20"/>
                  </a:cubicBezTo>
                  <a:cubicBezTo>
                    <a:pt x="81" y="20"/>
                    <a:pt x="56" y="40"/>
                    <a:pt x="56" y="65"/>
                  </a:cubicBezTo>
                  <a:cubicBezTo>
                    <a:pt x="56" y="77"/>
                    <a:pt x="60" y="87"/>
                    <a:pt x="71" y="98"/>
                  </a:cubicBezTo>
                  <a:cubicBezTo>
                    <a:pt x="96" y="123"/>
                    <a:pt x="166" y="150"/>
                    <a:pt x="202" y="186"/>
                  </a:cubicBezTo>
                  <a:cubicBezTo>
                    <a:pt x="219" y="203"/>
                    <a:pt x="228" y="221"/>
                    <a:pt x="228" y="245"/>
                  </a:cubicBezTo>
                  <a:cubicBezTo>
                    <a:pt x="228" y="297"/>
                    <a:pt x="178" y="334"/>
                    <a:pt x="109" y="334"/>
                  </a:cubicBezTo>
                  <a:cubicBezTo>
                    <a:pt x="75" y="334"/>
                    <a:pt x="24" y="323"/>
                    <a:pt x="0" y="311"/>
                  </a:cubicBezTo>
                  <a:lnTo>
                    <a:pt x="0" y="23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4" name="Freeform 75"/>
            <p:cNvSpPr>
              <a:spLocks/>
            </p:cNvSpPr>
            <p:nvPr userDrawn="1"/>
          </p:nvSpPr>
          <p:spPr bwMode="auto">
            <a:xfrm>
              <a:off x="1667" y="2204"/>
              <a:ext cx="213" cy="199"/>
            </a:xfrm>
            <a:custGeom>
              <a:avLst/>
              <a:gdLst/>
              <a:ahLst/>
              <a:cxnLst>
                <a:cxn ang="0">
                  <a:pos x="149" y="20"/>
                </a:cxn>
                <a:cxn ang="0">
                  <a:pos x="98" y="20"/>
                </a:cxn>
                <a:cxn ang="0">
                  <a:pos x="17" y="76"/>
                </a:cxn>
                <a:cxn ang="0">
                  <a:pos x="0" y="76"/>
                </a:cxn>
                <a:cxn ang="0">
                  <a:pos x="5" y="0"/>
                </a:cxn>
                <a:cxn ang="0">
                  <a:pos x="342" y="0"/>
                </a:cxn>
                <a:cxn ang="0">
                  <a:pos x="347" y="76"/>
                </a:cxn>
                <a:cxn ang="0">
                  <a:pos x="331" y="76"/>
                </a:cxn>
                <a:cxn ang="0">
                  <a:pos x="250" y="20"/>
                </a:cxn>
                <a:cxn ang="0">
                  <a:pos x="199" y="20"/>
                </a:cxn>
                <a:cxn ang="0">
                  <a:pos x="199" y="258"/>
                </a:cxn>
                <a:cxn ang="0">
                  <a:pos x="250" y="304"/>
                </a:cxn>
                <a:cxn ang="0">
                  <a:pos x="250" y="322"/>
                </a:cxn>
                <a:cxn ang="0">
                  <a:pos x="98" y="322"/>
                </a:cxn>
                <a:cxn ang="0">
                  <a:pos x="98" y="304"/>
                </a:cxn>
                <a:cxn ang="0">
                  <a:pos x="149" y="256"/>
                </a:cxn>
                <a:cxn ang="0">
                  <a:pos x="149" y="20"/>
                </a:cxn>
              </a:cxnLst>
              <a:rect l="0" t="0" r="r" b="b"/>
              <a:pathLst>
                <a:path w="347" h="322">
                  <a:moveTo>
                    <a:pt x="149" y="20"/>
                  </a:moveTo>
                  <a:cubicBezTo>
                    <a:pt x="98" y="20"/>
                    <a:pt x="98" y="20"/>
                    <a:pt x="98" y="20"/>
                  </a:cubicBezTo>
                  <a:cubicBezTo>
                    <a:pt x="56" y="20"/>
                    <a:pt x="43" y="29"/>
                    <a:pt x="17" y="76"/>
                  </a:cubicBezTo>
                  <a:cubicBezTo>
                    <a:pt x="0" y="76"/>
                    <a:pt x="0" y="76"/>
                    <a:pt x="0" y="76"/>
                  </a:cubicBezTo>
                  <a:cubicBezTo>
                    <a:pt x="5" y="0"/>
                    <a:pt x="5" y="0"/>
                    <a:pt x="5" y="0"/>
                  </a:cubicBezTo>
                  <a:cubicBezTo>
                    <a:pt x="342" y="0"/>
                    <a:pt x="342" y="0"/>
                    <a:pt x="342" y="0"/>
                  </a:cubicBezTo>
                  <a:cubicBezTo>
                    <a:pt x="347" y="76"/>
                    <a:pt x="347" y="76"/>
                    <a:pt x="347" y="76"/>
                  </a:cubicBezTo>
                  <a:cubicBezTo>
                    <a:pt x="331" y="76"/>
                    <a:pt x="331" y="76"/>
                    <a:pt x="331" y="76"/>
                  </a:cubicBezTo>
                  <a:cubicBezTo>
                    <a:pt x="304" y="29"/>
                    <a:pt x="291" y="20"/>
                    <a:pt x="250" y="20"/>
                  </a:cubicBezTo>
                  <a:cubicBezTo>
                    <a:pt x="199" y="20"/>
                    <a:pt x="199" y="20"/>
                    <a:pt x="199" y="20"/>
                  </a:cubicBezTo>
                  <a:cubicBezTo>
                    <a:pt x="199" y="258"/>
                    <a:pt x="199" y="258"/>
                    <a:pt x="199" y="258"/>
                  </a:cubicBezTo>
                  <a:cubicBezTo>
                    <a:pt x="199" y="288"/>
                    <a:pt x="210" y="304"/>
                    <a:pt x="250" y="304"/>
                  </a:cubicBezTo>
                  <a:cubicBezTo>
                    <a:pt x="250" y="322"/>
                    <a:pt x="250" y="322"/>
                    <a:pt x="250" y="322"/>
                  </a:cubicBezTo>
                  <a:cubicBezTo>
                    <a:pt x="98" y="322"/>
                    <a:pt x="98" y="322"/>
                    <a:pt x="98" y="322"/>
                  </a:cubicBezTo>
                  <a:cubicBezTo>
                    <a:pt x="98" y="304"/>
                    <a:pt x="98" y="304"/>
                    <a:pt x="98" y="304"/>
                  </a:cubicBezTo>
                  <a:cubicBezTo>
                    <a:pt x="137" y="304"/>
                    <a:pt x="149" y="289"/>
                    <a:pt x="149" y="256"/>
                  </a:cubicBezTo>
                  <a:lnTo>
                    <a:pt x="149" y="2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5" name="Freeform 76"/>
            <p:cNvSpPr>
              <a:spLocks noEditPoints="1"/>
            </p:cNvSpPr>
            <p:nvPr userDrawn="1"/>
          </p:nvSpPr>
          <p:spPr bwMode="auto">
            <a:xfrm>
              <a:off x="1909" y="2204"/>
              <a:ext cx="205" cy="199"/>
            </a:xfrm>
            <a:custGeom>
              <a:avLst/>
              <a:gdLst/>
              <a:ahLst/>
              <a:cxnLst>
                <a:cxn ang="0">
                  <a:pos x="98" y="260"/>
                </a:cxn>
                <a:cxn ang="0">
                  <a:pos x="147" y="304"/>
                </a:cxn>
                <a:cxn ang="0">
                  <a:pos x="147" y="322"/>
                </a:cxn>
                <a:cxn ang="0">
                  <a:pos x="0" y="322"/>
                </a:cxn>
                <a:cxn ang="0">
                  <a:pos x="0" y="304"/>
                </a:cxn>
                <a:cxn ang="0">
                  <a:pos x="48" y="250"/>
                </a:cxn>
                <a:cxn ang="0">
                  <a:pos x="48" y="64"/>
                </a:cxn>
                <a:cxn ang="0">
                  <a:pos x="0" y="18"/>
                </a:cxn>
                <a:cxn ang="0">
                  <a:pos x="0" y="0"/>
                </a:cxn>
                <a:cxn ang="0">
                  <a:pos x="155" y="0"/>
                </a:cxn>
                <a:cxn ang="0">
                  <a:pos x="275" y="83"/>
                </a:cxn>
                <a:cxn ang="0">
                  <a:pos x="188" y="164"/>
                </a:cxn>
                <a:cxn ang="0">
                  <a:pos x="255" y="241"/>
                </a:cxn>
                <a:cxn ang="0">
                  <a:pos x="334" y="304"/>
                </a:cxn>
                <a:cxn ang="0">
                  <a:pos x="334" y="322"/>
                </a:cxn>
                <a:cxn ang="0">
                  <a:pos x="296" y="322"/>
                </a:cxn>
                <a:cxn ang="0">
                  <a:pos x="212" y="268"/>
                </a:cxn>
                <a:cxn ang="0">
                  <a:pos x="149" y="189"/>
                </a:cxn>
                <a:cxn ang="0">
                  <a:pos x="111" y="170"/>
                </a:cxn>
                <a:cxn ang="0">
                  <a:pos x="98" y="170"/>
                </a:cxn>
                <a:cxn ang="0">
                  <a:pos x="98" y="260"/>
                </a:cxn>
                <a:cxn ang="0">
                  <a:pos x="142" y="150"/>
                </a:cxn>
                <a:cxn ang="0">
                  <a:pos x="218" y="89"/>
                </a:cxn>
                <a:cxn ang="0">
                  <a:pos x="135" y="20"/>
                </a:cxn>
                <a:cxn ang="0">
                  <a:pos x="98" y="20"/>
                </a:cxn>
                <a:cxn ang="0">
                  <a:pos x="98" y="150"/>
                </a:cxn>
                <a:cxn ang="0">
                  <a:pos x="142" y="150"/>
                </a:cxn>
              </a:cxnLst>
              <a:rect l="0" t="0" r="r" b="b"/>
              <a:pathLst>
                <a:path w="334" h="322">
                  <a:moveTo>
                    <a:pt x="98" y="260"/>
                  </a:moveTo>
                  <a:cubicBezTo>
                    <a:pt x="98" y="290"/>
                    <a:pt x="112" y="304"/>
                    <a:pt x="147" y="304"/>
                  </a:cubicBezTo>
                  <a:cubicBezTo>
                    <a:pt x="147" y="322"/>
                    <a:pt x="147" y="322"/>
                    <a:pt x="147" y="322"/>
                  </a:cubicBezTo>
                  <a:cubicBezTo>
                    <a:pt x="0" y="322"/>
                    <a:pt x="0" y="322"/>
                    <a:pt x="0" y="322"/>
                  </a:cubicBezTo>
                  <a:cubicBezTo>
                    <a:pt x="0" y="304"/>
                    <a:pt x="0" y="304"/>
                    <a:pt x="0" y="304"/>
                  </a:cubicBezTo>
                  <a:cubicBezTo>
                    <a:pt x="42" y="304"/>
                    <a:pt x="48" y="282"/>
                    <a:pt x="48" y="250"/>
                  </a:cubicBezTo>
                  <a:cubicBezTo>
                    <a:pt x="48" y="64"/>
                    <a:pt x="48" y="64"/>
                    <a:pt x="48" y="64"/>
                  </a:cubicBezTo>
                  <a:cubicBezTo>
                    <a:pt x="48" y="33"/>
                    <a:pt x="33" y="18"/>
                    <a:pt x="0" y="18"/>
                  </a:cubicBezTo>
                  <a:cubicBezTo>
                    <a:pt x="0" y="0"/>
                    <a:pt x="0" y="0"/>
                    <a:pt x="0" y="0"/>
                  </a:cubicBezTo>
                  <a:cubicBezTo>
                    <a:pt x="155" y="0"/>
                    <a:pt x="155" y="0"/>
                    <a:pt x="155" y="0"/>
                  </a:cubicBezTo>
                  <a:cubicBezTo>
                    <a:pt x="243" y="0"/>
                    <a:pt x="275" y="37"/>
                    <a:pt x="275" y="83"/>
                  </a:cubicBezTo>
                  <a:cubicBezTo>
                    <a:pt x="275" y="118"/>
                    <a:pt x="251" y="153"/>
                    <a:pt x="188" y="164"/>
                  </a:cubicBezTo>
                  <a:cubicBezTo>
                    <a:pt x="255" y="241"/>
                    <a:pt x="255" y="241"/>
                    <a:pt x="255" y="241"/>
                  </a:cubicBezTo>
                  <a:cubicBezTo>
                    <a:pt x="291" y="282"/>
                    <a:pt x="315" y="304"/>
                    <a:pt x="334" y="304"/>
                  </a:cubicBezTo>
                  <a:cubicBezTo>
                    <a:pt x="334" y="322"/>
                    <a:pt x="334" y="322"/>
                    <a:pt x="334" y="322"/>
                  </a:cubicBezTo>
                  <a:cubicBezTo>
                    <a:pt x="296" y="322"/>
                    <a:pt x="296" y="322"/>
                    <a:pt x="296" y="322"/>
                  </a:cubicBezTo>
                  <a:cubicBezTo>
                    <a:pt x="262" y="322"/>
                    <a:pt x="248" y="312"/>
                    <a:pt x="212" y="268"/>
                  </a:cubicBezTo>
                  <a:cubicBezTo>
                    <a:pt x="149" y="189"/>
                    <a:pt x="149" y="189"/>
                    <a:pt x="149" y="189"/>
                  </a:cubicBezTo>
                  <a:cubicBezTo>
                    <a:pt x="138" y="175"/>
                    <a:pt x="133" y="170"/>
                    <a:pt x="111" y="170"/>
                  </a:cubicBezTo>
                  <a:cubicBezTo>
                    <a:pt x="98" y="170"/>
                    <a:pt x="98" y="170"/>
                    <a:pt x="98" y="170"/>
                  </a:cubicBezTo>
                  <a:lnTo>
                    <a:pt x="98" y="260"/>
                  </a:lnTo>
                  <a:close/>
                  <a:moveTo>
                    <a:pt x="142" y="150"/>
                  </a:moveTo>
                  <a:cubicBezTo>
                    <a:pt x="195" y="150"/>
                    <a:pt x="218" y="127"/>
                    <a:pt x="218" y="89"/>
                  </a:cubicBezTo>
                  <a:cubicBezTo>
                    <a:pt x="218" y="53"/>
                    <a:pt x="193" y="20"/>
                    <a:pt x="135" y="20"/>
                  </a:cubicBezTo>
                  <a:cubicBezTo>
                    <a:pt x="98" y="20"/>
                    <a:pt x="98" y="20"/>
                    <a:pt x="98" y="20"/>
                  </a:cubicBezTo>
                  <a:cubicBezTo>
                    <a:pt x="98" y="150"/>
                    <a:pt x="98" y="150"/>
                    <a:pt x="98" y="150"/>
                  </a:cubicBezTo>
                  <a:lnTo>
                    <a:pt x="142" y="15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6" name="Freeform 77"/>
            <p:cNvSpPr>
              <a:spLocks noEditPoints="1"/>
            </p:cNvSpPr>
            <p:nvPr userDrawn="1"/>
          </p:nvSpPr>
          <p:spPr bwMode="auto">
            <a:xfrm>
              <a:off x="2130" y="2138"/>
              <a:ext cx="183" cy="265"/>
            </a:xfrm>
            <a:custGeom>
              <a:avLst/>
              <a:gdLst/>
              <a:ahLst/>
              <a:cxnLst>
                <a:cxn ang="0">
                  <a:pos x="277" y="429"/>
                </a:cxn>
                <a:cxn ang="0">
                  <a:pos x="0" y="429"/>
                </a:cxn>
                <a:cxn ang="0">
                  <a:pos x="0" y="411"/>
                </a:cxn>
                <a:cxn ang="0">
                  <a:pos x="50" y="363"/>
                </a:cxn>
                <a:cxn ang="0">
                  <a:pos x="50" y="173"/>
                </a:cxn>
                <a:cxn ang="0">
                  <a:pos x="0" y="125"/>
                </a:cxn>
                <a:cxn ang="0">
                  <a:pos x="0" y="107"/>
                </a:cxn>
                <a:cxn ang="0">
                  <a:pos x="273" y="107"/>
                </a:cxn>
                <a:cxn ang="0">
                  <a:pos x="273" y="179"/>
                </a:cxn>
                <a:cxn ang="0">
                  <a:pos x="256" y="179"/>
                </a:cxn>
                <a:cxn ang="0">
                  <a:pos x="176" y="127"/>
                </a:cxn>
                <a:cxn ang="0">
                  <a:pos x="100" y="127"/>
                </a:cxn>
                <a:cxn ang="0">
                  <a:pos x="100" y="251"/>
                </a:cxn>
                <a:cxn ang="0">
                  <a:pos x="163" y="251"/>
                </a:cxn>
                <a:cxn ang="0">
                  <a:pos x="227" y="206"/>
                </a:cxn>
                <a:cxn ang="0">
                  <a:pos x="246" y="206"/>
                </a:cxn>
                <a:cxn ang="0">
                  <a:pos x="246" y="320"/>
                </a:cxn>
                <a:cxn ang="0">
                  <a:pos x="227" y="320"/>
                </a:cxn>
                <a:cxn ang="0">
                  <a:pos x="164" y="271"/>
                </a:cxn>
                <a:cxn ang="0">
                  <a:pos x="100" y="271"/>
                </a:cxn>
                <a:cxn ang="0">
                  <a:pos x="100" y="349"/>
                </a:cxn>
                <a:cxn ang="0">
                  <a:pos x="155" y="409"/>
                </a:cxn>
                <a:cxn ang="0">
                  <a:pos x="179" y="409"/>
                </a:cxn>
                <a:cxn ang="0">
                  <a:pos x="277" y="350"/>
                </a:cxn>
                <a:cxn ang="0">
                  <a:pos x="298" y="350"/>
                </a:cxn>
                <a:cxn ang="0">
                  <a:pos x="277" y="429"/>
                </a:cxn>
                <a:cxn ang="0">
                  <a:pos x="131" y="80"/>
                </a:cxn>
                <a:cxn ang="0">
                  <a:pos x="124" y="80"/>
                </a:cxn>
                <a:cxn ang="0">
                  <a:pos x="148" y="0"/>
                </a:cxn>
                <a:cxn ang="0">
                  <a:pos x="199" y="0"/>
                </a:cxn>
                <a:cxn ang="0">
                  <a:pos x="131" y="80"/>
                </a:cxn>
              </a:cxnLst>
              <a:rect l="0" t="0" r="r" b="b"/>
              <a:pathLst>
                <a:path w="298" h="429">
                  <a:moveTo>
                    <a:pt x="277" y="429"/>
                  </a:moveTo>
                  <a:cubicBezTo>
                    <a:pt x="0" y="429"/>
                    <a:pt x="0" y="429"/>
                    <a:pt x="0" y="429"/>
                  </a:cubicBezTo>
                  <a:cubicBezTo>
                    <a:pt x="0" y="411"/>
                    <a:pt x="0" y="411"/>
                    <a:pt x="0" y="411"/>
                  </a:cubicBezTo>
                  <a:cubicBezTo>
                    <a:pt x="36" y="411"/>
                    <a:pt x="50" y="398"/>
                    <a:pt x="50" y="363"/>
                  </a:cubicBezTo>
                  <a:cubicBezTo>
                    <a:pt x="50" y="173"/>
                    <a:pt x="50" y="173"/>
                    <a:pt x="50" y="173"/>
                  </a:cubicBezTo>
                  <a:cubicBezTo>
                    <a:pt x="50" y="142"/>
                    <a:pt x="38" y="125"/>
                    <a:pt x="0" y="125"/>
                  </a:cubicBezTo>
                  <a:cubicBezTo>
                    <a:pt x="0" y="107"/>
                    <a:pt x="0" y="107"/>
                    <a:pt x="0" y="107"/>
                  </a:cubicBezTo>
                  <a:cubicBezTo>
                    <a:pt x="273" y="107"/>
                    <a:pt x="273" y="107"/>
                    <a:pt x="273" y="107"/>
                  </a:cubicBezTo>
                  <a:cubicBezTo>
                    <a:pt x="273" y="179"/>
                    <a:pt x="273" y="179"/>
                    <a:pt x="273" y="179"/>
                  </a:cubicBezTo>
                  <a:cubicBezTo>
                    <a:pt x="256" y="179"/>
                    <a:pt x="256" y="179"/>
                    <a:pt x="256" y="179"/>
                  </a:cubicBezTo>
                  <a:cubicBezTo>
                    <a:pt x="239" y="136"/>
                    <a:pt x="215" y="127"/>
                    <a:pt x="176" y="127"/>
                  </a:cubicBezTo>
                  <a:cubicBezTo>
                    <a:pt x="100" y="127"/>
                    <a:pt x="100" y="127"/>
                    <a:pt x="100" y="127"/>
                  </a:cubicBezTo>
                  <a:cubicBezTo>
                    <a:pt x="100" y="251"/>
                    <a:pt x="100" y="251"/>
                    <a:pt x="100" y="251"/>
                  </a:cubicBezTo>
                  <a:cubicBezTo>
                    <a:pt x="163" y="251"/>
                    <a:pt x="163" y="251"/>
                    <a:pt x="163" y="251"/>
                  </a:cubicBezTo>
                  <a:cubicBezTo>
                    <a:pt x="208" y="251"/>
                    <a:pt x="224" y="239"/>
                    <a:pt x="227" y="206"/>
                  </a:cubicBezTo>
                  <a:cubicBezTo>
                    <a:pt x="246" y="206"/>
                    <a:pt x="246" y="206"/>
                    <a:pt x="246" y="206"/>
                  </a:cubicBezTo>
                  <a:cubicBezTo>
                    <a:pt x="246" y="320"/>
                    <a:pt x="246" y="320"/>
                    <a:pt x="246" y="320"/>
                  </a:cubicBezTo>
                  <a:cubicBezTo>
                    <a:pt x="227" y="320"/>
                    <a:pt x="227" y="320"/>
                    <a:pt x="227" y="320"/>
                  </a:cubicBezTo>
                  <a:cubicBezTo>
                    <a:pt x="221" y="284"/>
                    <a:pt x="205" y="271"/>
                    <a:pt x="164" y="271"/>
                  </a:cubicBezTo>
                  <a:cubicBezTo>
                    <a:pt x="100" y="271"/>
                    <a:pt x="100" y="271"/>
                    <a:pt x="100" y="271"/>
                  </a:cubicBezTo>
                  <a:cubicBezTo>
                    <a:pt x="100" y="349"/>
                    <a:pt x="100" y="349"/>
                    <a:pt x="100" y="349"/>
                  </a:cubicBezTo>
                  <a:cubicBezTo>
                    <a:pt x="100" y="395"/>
                    <a:pt x="113" y="409"/>
                    <a:pt x="155" y="409"/>
                  </a:cubicBezTo>
                  <a:cubicBezTo>
                    <a:pt x="179" y="409"/>
                    <a:pt x="179" y="409"/>
                    <a:pt x="179" y="409"/>
                  </a:cubicBezTo>
                  <a:cubicBezTo>
                    <a:pt x="231" y="409"/>
                    <a:pt x="255" y="395"/>
                    <a:pt x="277" y="350"/>
                  </a:cubicBezTo>
                  <a:cubicBezTo>
                    <a:pt x="298" y="350"/>
                    <a:pt x="298" y="350"/>
                    <a:pt x="298" y="350"/>
                  </a:cubicBezTo>
                  <a:lnTo>
                    <a:pt x="277" y="429"/>
                  </a:lnTo>
                  <a:close/>
                  <a:moveTo>
                    <a:pt x="131" y="80"/>
                  </a:moveTo>
                  <a:cubicBezTo>
                    <a:pt x="124" y="80"/>
                    <a:pt x="124" y="80"/>
                    <a:pt x="124" y="80"/>
                  </a:cubicBezTo>
                  <a:cubicBezTo>
                    <a:pt x="148" y="0"/>
                    <a:pt x="148" y="0"/>
                    <a:pt x="148" y="0"/>
                  </a:cubicBezTo>
                  <a:cubicBezTo>
                    <a:pt x="199" y="0"/>
                    <a:pt x="199" y="0"/>
                    <a:pt x="199" y="0"/>
                  </a:cubicBezTo>
                  <a:lnTo>
                    <a:pt x="131" y="8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7" name="Freeform 78"/>
            <p:cNvSpPr>
              <a:spLocks/>
            </p:cNvSpPr>
            <p:nvPr userDrawn="1"/>
          </p:nvSpPr>
          <p:spPr bwMode="auto">
            <a:xfrm>
              <a:off x="2335" y="2204"/>
              <a:ext cx="240" cy="202"/>
            </a:xfrm>
            <a:custGeom>
              <a:avLst/>
              <a:gdLst/>
              <a:ahLst/>
              <a:cxnLst>
                <a:cxn ang="0">
                  <a:pos x="65" y="58"/>
                </a:cxn>
                <a:cxn ang="0">
                  <a:pos x="44" y="37"/>
                </a:cxn>
                <a:cxn ang="0">
                  <a:pos x="0" y="18"/>
                </a:cxn>
                <a:cxn ang="0">
                  <a:pos x="0" y="0"/>
                </a:cxn>
                <a:cxn ang="0">
                  <a:pos x="77" y="0"/>
                </a:cxn>
                <a:cxn ang="0">
                  <a:pos x="319" y="245"/>
                </a:cxn>
                <a:cxn ang="0">
                  <a:pos x="319" y="90"/>
                </a:cxn>
                <a:cxn ang="0">
                  <a:pos x="262" y="18"/>
                </a:cxn>
                <a:cxn ang="0">
                  <a:pos x="262" y="0"/>
                </a:cxn>
                <a:cxn ang="0">
                  <a:pos x="390" y="0"/>
                </a:cxn>
                <a:cxn ang="0">
                  <a:pos x="390" y="18"/>
                </a:cxn>
                <a:cxn ang="0">
                  <a:pos x="339" y="90"/>
                </a:cxn>
                <a:cxn ang="0">
                  <a:pos x="339" y="238"/>
                </a:cxn>
                <a:cxn ang="0">
                  <a:pos x="350" y="326"/>
                </a:cxn>
                <a:cxn ang="0">
                  <a:pos x="319" y="326"/>
                </a:cxn>
                <a:cxn ang="0">
                  <a:pos x="281" y="280"/>
                </a:cxn>
                <a:cxn ang="0">
                  <a:pos x="85" y="80"/>
                </a:cxn>
                <a:cxn ang="0">
                  <a:pos x="85" y="244"/>
                </a:cxn>
                <a:cxn ang="0">
                  <a:pos x="143" y="304"/>
                </a:cxn>
                <a:cxn ang="0">
                  <a:pos x="143" y="322"/>
                </a:cxn>
                <a:cxn ang="0">
                  <a:pos x="8" y="322"/>
                </a:cxn>
                <a:cxn ang="0">
                  <a:pos x="8" y="304"/>
                </a:cxn>
                <a:cxn ang="0">
                  <a:pos x="65" y="253"/>
                </a:cxn>
                <a:cxn ang="0">
                  <a:pos x="65" y="58"/>
                </a:cxn>
              </a:cxnLst>
              <a:rect l="0" t="0" r="r" b="b"/>
              <a:pathLst>
                <a:path w="390" h="326">
                  <a:moveTo>
                    <a:pt x="65" y="58"/>
                  </a:moveTo>
                  <a:cubicBezTo>
                    <a:pt x="44" y="37"/>
                    <a:pt x="44" y="37"/>
                    <a:pt x="44" y="37"/>
                  </a:cubicBezTo>
                  <a:cubicBezTo>
                    <a:pt x="28" y="23"/>
                    <a:pt x="18" y="20"/>
                    <a:pt x="0" y="18"/>
                  </a:cubicBezTo>
                  <a:cubicBezTo>
                    <a:pt x="0" y="0"/>
                    <a:pt x="0" y="0"/>
                    <a:pt x="0" y="0"/>
                  </a:cubicBezTo>
                  <a:cubicBezTo>
                    <a:pt x="77" y="0"/>
                    <a:pt x="77" y="0"/>
                    <a:pt x="77" y="0"/>
                  </a:cubicBezTo>
                  <a:cubicBezTo>
                    <a:pt x="319" y="245"/>
                    <a:pt x="319" y="245"/>
                    <a:pt x="319" y="245"/>
                  </a:cubicBezTo>
                  <a:cubicBezTo>
                    <a:pt x="319" y="90"/>
                    <a:pt x="319" y="90"/>
                    <a:pt x="319" y="90"/>
                  </a:cubicBezTo>
                  <a:cubicBezTo>
                    <a:pt x="318" y="53"/>
                    <a:pt x="310" y="18"/>
                    <a:pt x="262" y="18"/>
                  </a:cubicBezTo>
                  <a:cubicBezTo>
                    <a:pt x="262" y="0"/>
                    <a:pt x="262" y="0"/>
                    <a:pt x="262" y="0"/>
                  </a:cubicBezTo>
                  <a:cubicBezTo>
                    <a:pt x="390" y="0"/>
                    <a:pt x="390" y="0"/>
                    <a:pt x="390" y="0"/>
                  </a:cubicBezTo>
                  <a:cubicBezTo>
                    <a:pt x="390" y="18"/>
                    <a:pt x="390" y="18"/>
                    <a:pt x="390" y="18"/>
                  </a:cubicBezTo>
                  <a:cubicBezTo>
                    <a:pt x="354" y="18"/>
                    <a:pt x="339" y="47"/>
                    <a:pt x="339" y="90"/>
                  </a:cubicBezTo>
                  <a:cubicBezTo>
                    <a:pt x="339" y="238"/>
                    <a:pt x="339" y="238"/>
                    <a:pt x="339" y="238"/>
                  </a:cubicBezTo>
                  <a:cubicBezTo>
                    <a:pt x="339" y="285"/>
                    <a:pt x="348" y="296"/>
                    <a:pt x="350" y="326"/>
                  </a:cubicBezTo>
                  <a:cubicBezTo>
                    <a:pt x="319" y="326"/>
                    <a:pt x="319" y="326"/>
                    <a:pt x="319" y="326"/>
                  </a:cubicBezTo>
                  <a:cubicBezTo>
                    <a:pt x="304" y="306"/>
                    <a:pt x="292" y="291"/>
                    <a:pt x="281" y="280"/>
                  </a:cubicBezTo>
                  <a:cubicBezTo>
                    <a:pt x="85" y="80"/>
                    <a:pt x="85" y="80"/>
                    <a:pt x="85" y="80"/>
                  </a:cubicBezTo>
                  <a:cubicBezTo>
                    <a:pt x="85" y="244"/>
                    <a:pt x="85" y="244"/>
                    <a:pt x="85" y="244"/>
                  </a:cubicBezTo>
                  <a:cubicBezTo>
                    <a:pt x="85" y="287"/>
                    <a:pt x="104" y="304"/>
                    <a:pt x="143" y="304"/>
                  </a:cubicBezTo>
                  <a:cubicBezTo>
                    <a:pt x="143" y="322"/>
                    <a:pt x="143" y="322"/>
                    <a:pt x="143" y="322"/>
                  </a:cubicBezTo>
                  <a:cubicBezTo>
                    <a:pt x="8" y="322"/>
                    <a:pt x="8" y="322"/>
                    <a:pt x="8" y="322"/>
                  </a:cubicBezTo>
                  <a:cubicBezTo>
                    <a:pt x="8" y="304"/>
                    <a:pt x="8" y="304"/>
                    <a:pt x="8" y="304"/>
                  </a:cubicBezTo>
                  <a:cubicBezTo>
                    <a:pt x="49" y="304"/>
                    <a:pt x="65" y="291"/>
                    <a:pt x="65" y="253"/>
                  </a:cubicBezTo>
                  <a:lnTo>
                    <a:pt x="65" y="58"/>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8" name="Freeform 79"/>
            <p:cNvSpPr>
              <a:spLocks noEditPoints="1"/>
            </p:cNvSpPr>
            <p:nvPr userDrawn="1"/>
          </p:nvSpPr>
          <p:spPr bwMode="auto">
            <a:xfrm>
              <a:off x="2652" y="2199"/>
              <a:ext cx="200" cy="208"/>
            </a:xfrm>
            <a:custGeom>
              <a:avLst/>
              <a:gdLst/>
              <a:ahLst/>
              <a:cxnLst>
                <a:cxn ang="0">
                  <a:pos x="324" y="123"/>
                </a:cxn>
                <a:cxn ang="0">
                  <a:pos x="324" y="141"/>
                </a:cxn>
                <a:cxn ang="0">
                  <a:pos x="234" y="250"/>
                </a:cxn>
                <a:cxn ang="0">
                  <a:pos x="260" y="281"/>
                </a:cxn>
                <a:cxn ang="0">
                  <a:pos x="323" y="323"/>
                </a:cxn>
                <a:cxn ang="0">
                  <a:pos x="302" y="335"/>
                </a:cxn>
                <a:cxn ang="0">
                  <a:pos x="286" y="335"/>
                </a:cxn>
                <a:cxn ang="0">
                  <a:pos x="200" y="289"/>
                </a:cxn>
                <a:cxn ang="0">
                  <a:pos x="98" y="336"/>
                </a:cxn>
                <a:cxn ang="0">
                  <a:pos x="0" y="248"/>
                </a:cxn>
                <a:cxn ang="0">
                  <a:pos x="86" y="141"/>
                </a:cxn>
                <a:cxn ang="0">
                  <a:pos x="52" y="76"/>
                </a:cxn>
                <a:cxn ang="0">
                  <a:pos x="143" y="0"/>
                </a:cxn>
                <a:cxn ang="0">
                  <a:pos x="204" y="61"/>
                </a:cxn>
                <a:cxn ang="0">
                  <a:pos x="141" y="126"/>
                </a:cxn>
                <a:cxn ang="0">
                  <a:pos x="222" y="232"/>
                </a:cxn>
                <a:cxn ang="0">
                  <a:pos x="254" y="167"/>
                </a:cxn>
                <a:cxn ang="0">
                  <a:pos x="224" y="141"/>
                </a:cxn>
                <a:cxn ang="0">
                  <a:pos x="224" y="123"/>
                </a:cxn>
                <a:cxn ang="0">
                  <a:pos x="324" y="123"/>
                </a:cxn>
                <a:cxn ang="0">
                  <a:pos x="128" y="300"/>
                </a:cxn>
                <a:cxn ang="0">
                  <a:pos x="189" y="274"/>
                </a:cxn>
                <a:cxn ang="0">
                  <a:pos x="99" y="154"/>
                </a:cxn>
                <a:cxn ang="0">
                  <a:pos x="45" y="225"/>
                </a:cxn>
                <a:cxn ang="0">
                  <a:pos x="128" y="300"/>
                </a:cxn>
                <a:cxn ang="0">
                  <a:pos x="127" y="113"/>
                </a:cxn>
                <a:cxn ang="0">
                  <a:pos x="168" y="66"/>
                </a:cxn>
                <a:cxn ang="0">
                  <a:pos x="130" y="23"/>
                </a:cxn>
                <a:cxn ang="0">
                  <a:pos x="87" y="60"/>
                </a:cxn>
                <a:cxn ang="0">
                  <a:pos x="127" y="113"/>
                </a:cxn>
              </a:cxnLst>
              <a:rect l="0" t="0" r="r" b="b"/>
              <a:pathLst>
                <a:path w="324" h="336">
                  <a:moveTo>
                    <a:pt x="324" y="123"/>
                  </a:moveTo>
                  <a:cubicBezTo>
                    <a:pt x="324" y="141"/>
                    <a:pt x="324" y="141"/>
                    <a:pt x="324" y="141"/>
                  </a:cubicBezTo>
                  <a:cubicBezTo>
                    <a:pt x="279" y="150"/>
                    <a:pt x="283" y="184"/>
                    <a:pt x="234" y="250"/>
                  </a:cubicBezTo>
                  <a:cubicBezTo>
                    <a:pt x="243" y="261"/>
                    <a:pt x="254" y="274"/>
                    <a:pt x="260" y="281"/>
                  </a:cubicBezTo>
                  <a:cubicBezTo>
                    <a:pt x="292" y="313"/>
                    <a:pt x="323" y="300"/>
                    <a:pt x="323" y="323"/>
                  </a:cubicBezTo>
                  <a:cubicBezTo>
                    <a:pt x="323" y="332"/>
                    <a:pt x="317" y="335"/>
                    <a:pt x="302" y="335"/>
                  </a:cubicBezTo>
                  <a:cubicBezTo>
                    <a:pt x="286" y="335"/>
                    <a:pt x="286" y="335"/>
                    <a:pt x="286" y="335"/>
                  </a:cubicBezTo>
                  <a:cubicBezTo>
                    <a:pt x="249" y="335"/>
                    <a:pt x="221" y="320"/>
                    <a:pt x="200" y="289"/>
                  </a:cubicBezTo>
                  <a:cubicBezTo>
                    <a:pt x="163" y="323"/>
                    <a:pt x="135" y="336"/>
                    <a:pt x="98" y="336"/>
                  </a:cubicBezTo>
                  <a:cubicBezTo>
                    <a:pt x="32" y="336"/>
                    <a:pt x="0" y="291"/>
                    <a:pt x="0" y="248"/>
                  </a:cubicBezTo>
                  <a:cubicBezTo>
                    <a:pt x="0" y="210"/>
                    <a:pt x="22" y="186"/>
                    <a:pt x="86" y="141"/>
                  </a:cubicBezTo>
                  <a:cubicBezTo>
                    <a:pt x="62" y="114"/>
                    <a:pt x="52" y="95"/>
                    <a:pt x="52" y="76"/>
                  </a:cubicBezTo>
                  <a:cubicBezTo>
                    <a:pt x="52" y="38"/>
                    <a:pt x="114" y="0"/>
                    <a:pt x="143" y="0"/>
                  </a:cubicBezTo>
                  <a:cubicBezTo>
                    <a:pt x="180" y="0"/>
                    <a:pt x="204" y="42"/>
                    <a:pt x="204" y="61"/>
                  </a:cubicBezTo>
                  <a:cubicBezTo>
                    <a:pt x="204" y="81"/>
                    <a:pt x="189" y="96"/>
                    <a:pt x="141" y="126"/>
                  </a:cubicBezTo>
                  <a:cubicBezTo>
                    <a:pt x="166" y="148"/>
                    <a:pt x="194" y="190"/>
                    <a:pt x="222" y="232"/>
                  </a:cubicBezTo>
                  <a:cubicBezTo>
                    <a:pt x="242" y="206"/>
                    <a:pt x="254" y="179"/>
                    <a:pt x="254" y="167"/>
                  </a:cubicBezTo>
                  <a:cubicBezTo>
                    <a:pt x="254" y="154"/>
                    <a:pt x="242" y="144"/>
                    <a:pt x="224" y="141"/>
                  </a:cubicBezTo>
                  <a:cubicBezTo>
                    <a:pt x="224" y="123"/>
                    <a:pt x="224" y="123"/>
                    <a:pt x="224" y="123"/>
                  </a:cubicBezTo>
                  <a:lnTo>
                    <a:pt x="324" y="123"/>
                  </a:lnTo>
                  <a:close/>
                  <a:moveTo>
                    <a:pt x="128" y="300"/>
                  </a:moveTo>
                  <a:cubicBezTo>
                    <a:pt x="151" y="300"/>
                    <a:pt x="166" y="294"/>
                    <a:pt x="189" y="274"/>
                  </a:cubicBezTo>
                  <a:cubicBezTo>
                    <a:pt x="163" y="228"/>
                    <a:pt x="124" y="176"/>
                    <a:pt x="99" y="154"/>
                  </a:cubicBezTo>
                  <a:cubicBezTo>
                    <a:pt x="61" y="180"/>
                    <a:pt x="45" y="202"/>
                    <a:pt x="45" y="225"/>
                  </a:cubicBezTo>
                  <a:cubicBezTo>
                    <a:pt x="45" y="264"/>
                    <a:pt x="86" y="300"/>
                    <a:pt x="128" y="300"/>
                  </a:cubicBezTo>
                  <a:close/>
                  <a:moveTo>
                    <a:pt x="127" y="113"/>
                  </a:moveTo>
                  <a:cubicBezTo>
                    <a:pt x="155" y="96"/>
                    <a:pt x="168" y="82"/>
                    <a:pt x="168" y="66"/>
                  </a:cubicBezTo>
                  <a:cubicBezTo>
                    <a:pt x="168" y="50"/>
                    <a:pt x="148" y="23"/>
                    <a:pt x="130" y="23"/>
                  </a:cubicBezTo>
                  <a:cubicBezTo>
                    <a:pt x="109" y="23"/>
                    <a:pt x="87" y="42"/>
                    <a:pt x="87" y="60"/>
                  </a:cubicBezTo>
                  <a:cubicBezTo>
                    <a:pt x="87" y="74"/>
                    <a:pt x="101" y="91"/>
                    <a:pt x="127" y="113"/>
                  </a:cubicBez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19" name="Freeform 80"/>
            <p:cNvSpPr>
              <a:spLocks/>
            </p:cNvSpPr>
            <p:nvPr userDrawn="1"/>
          </p:nvSpPr>
          <p:spPr bwMode="auto">
            <a:xfrm>
              <a:off x="2941" y="2200"/>
              <a:ext cx="139" cy="207"/>
            </a:xfrm>
            <a:custGeom>
              <a:avLst/>
              <a:gdLst/>
              <a:ahLst/>
              <a:cxnLst>
                <a:cxn ang="0">
                  <a:pos x="0" y="230"/>
                </a:cxn>
                <a:cxn ang="0">
                  <a:pos x="20" y="230"/>
                </a:cxn>
                <a:cxn ang="0">
                  <a:pos x="108" y="311"/>
                </a:cxn>
                <a:cxn ang="0">
                  <a:pos x="179" y="258"/>
                </a:cxn>
                <a:cxn ang="0">
                  <a:pos x="161" y="224"/>
                </a:cxn>
                <a:cxn ang="0">
                  <a:pos x="28" y="132"/>
                </a:cxn>
                <a:cxn ang="0">
                  <a:pos x="6" y="81"/>
                </a:cxn>
                <a:cxn ang="0">
                  <a:pos x="116" y="0"/>
                </a:cxn>
                <a:cxn ang="0">
                  <a:pos x="215" y="27"/>
                </a:cxn>
                <a:cxn ang="0">
                  <a:pos x="215" y="97"/>
                </a:cxn>
                <a:cxn ang="0">
                  <a:pos x="195" y="97"/>
                </a:cxn>
                <a:cxn ang="0">
                  <a:pos x="113" y="20"/>
                </a:cxn>
                <a:cxn ang="0">
                  <a:pos x="55" y="65"/>
                </a:cxn>
                <a:cxn ang="0">
                  <a:pos x="70" y="98"/>
                </a:cxn>
                <a:cxn ang="0">
                  <a:pos x="201" y="186"/>
                </a:cxn>
                <a:cxn ang="0">
                  <a:pos x="227" y="245"/>
                </a:cxn>
                <a:cxn ang="0">
                  <a:pos x="109" y="334"/>
                </a:cxn>
                <a:cxn ang="0">
                  <a:pos x="0" y="311"/>
                </a:cxn>
                <a:cxn ang="0">
                  <a:pos x="0" y="230"/>
                </a:cxn>
              </a:cxnLst>
              <a:rect l="0" t="0" r="r" b="b"/>
              <a:pathLst>
                <a:path w="227" h="334">
                  <a:moveTo>
                    <a:pt x="0" y="230"/>
                  </a:moveTo>
                  <a:cubicBezTo>
                    <a:pt x="20" y="230"/>
                    <a:pt x="20" y="230"/>
                    <a:pt x="20" y="230"/>
                  </a:cubicBezTo>
                  <a:cubicBezTo>
                    <a:pt x="30" y="279"/>
                    <a:pt x="55" y="311"/>
                    <a:pt x="108" y="311"/>
                  </a:cubicBezTo>
                  <a:cubicBezTo>
                    <a:pt x="147" y="311"/>
                    <a:pt x="179" y="287"/>
                    <a:pt x="179" y="258"/>
                  </a:cubicBezTo>
                  <a:cubicBezTo>
                    <a:pt x="179" y="250"/>
                    <a:pt x="175" y="237"/>
                    <a:pt x="161" y="224"/>
                  </a:cubicBezTo>
                  <a:cubicBezTo>
                    <a:pt x="131" y="193"/>
                    <a:pt x="67" y="171"/>
                    <a:pt x="28" y="132"/>
                  </a:cubicBezTo>
                  <a:cubicBezTo>
                    <a:pt x="14" y="118"/>
                    <a:pt x="6" y="103"/>
                    <a:pt x="6" y="81"/>
                  </a:cubicBezTo>
                  <a:cubicBezTo>
                    <a:pt x="6" y="33"/>
                    <a:pt x="51" y="0"/>
                    <a:pt x="116" y="0"/>
                  </a:cubicBezTo>
                  <a:cubicBezTo>
                    <a:pt x="148" y="0"/>
                    <a:pt x="184" y="10"/>
                    <a:pt x="215" y="27"/>
                  </a:cubicBezTo>
                  <a:cubicBezTo>
                    <a:pt x="215" y="97"/>
                    <a:pt x="215" y="97"/>
                    <a:pt x="215" y="97"/>
                  </a:cubicBezTo>
                  <a:cubicBezTo>
                    <a:pt x="195" y="97"/>
                    <a:pt x="195" y="97"/>
                    <a:pt x="195" y="97"/>
                  </a:cubicBezTo>
                  <a:cubicBezTo>
                    <a:pt x="191" y="48"/>
                    <a:pt x="157" y="20"/>
                    <a:pt x="113" y="20"/>
                  </a:cubicBezTo>
                  <a:cubicBezTo>
                    <a:pt x="81" y="20"/>
                    <a:pt x="55" y="40"/>
                    <a:pt x="55" y="65"/>
                  </a:cubicBezTo>
                  <a:cubicBezTo>
                    <a:pt x="55" y="77"/>
                    <a:pt x="60" y="87"/>
                    <a:pt x="70" y="98"/>
                  </a:cubicBezTo>
                  <a:cubicBezTo>
                    <a:pt x="95" y="123"/>
                    <a:pt x="166" y="150"/>
                    <a:pt x="201" y="186"/>
                  </a:cubicBezTo>
                  <a:cubicBezTo>
                    <a:pt x="218" y="203"/>
                    <a:pt x="227" y="221"/>
                    <a:pt x="227" y="245"/>
                  </a:cubicBezTo>
                  <a:cubicBezTo>
                    <a:pt x="227" y="297"/>
                    <a:pt x="178" y="334"/>
                    <a:pt x="109" y="334"/>
                  </a:cubicBezTo>
                  <a:cubicBezTo>
                    <a:pt x="75" y="334"/>
                    <a:pt x="23" y="323"/>
                    <a:pt x="0" y="311"/>
                  </a:cubicBezTo>
                  <a:lnTo>
                    <a:pt x="0" y="230"/>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0" name="Freeform 81"/>
            <p:cNvSpPr>
              <a:spLocks/>
            </p:cNvSpPr>
            <p:nvPr userDrawn="1"/>
          </p:nvSpPr>
          <p:spPr bwMode="auto">
            <a:xfrm>
              <a:off x="3113" y="2204"/>
              <a:ext cx="239" cy="202"/>
            </a:xfrm>
            <a:custGeom>
              <a:avLst/>
              <a:gdLst/>
              <a:ahLst/>
              <a:cxnLst>
                <a:cxn ang="0">
                  <a:pos x="64" y="58"/>
                </a:cxn>
                <a:cxn ang="0">
                  <a:pos x="43" y="37"/>
                </a:cxn>
                <a:cxn ang="0">
                  <a:pos x="0" y="18"/>
                </a:cxn>
                <a:cxn ang="0">
                  <a:pos x="0" y="0"/>
                </a:cxn>
                <a:cxn ang="0">
                  <a:pos x="76" y="0"/>
                </a:cxn>
                <a:cxn ang="0">
                  <a:pos x="318" y="245"/>
                </a:cxn>
                <a:cxn ang="0">
                  <a:pos x="318" y="90"/>
                </a:cxn>
                <a:cxn ang="0">
                  <a:pos x="262" y="18"/>
                </a:cxn>
                <a:cxn ang="0">
                  <a:pos x="262" y="0"/>
                </a:cxn>
                <a:cxn ang="0">
                  <a:pos x="389" y="0"/>
                </a:cxn>
                <a:cxn ang="0">
                  <a:pos x="389" y="18"/>
                </a:cxn>
                <a:cxn ang="0">
                  <a:pos x="338" y="90"/>
                </a:cxn>
                <a:cxn ang="0">
                  <a:pos x="338" y="238"/>
                </a:cxn>
                <a:cxn ang="0">
                  <a:pos x="349" y="326"/>
                </a:cxn>
                <a:cxn ang="0">
                  <a:pos x="318" y="326"/>
                </a:cxn>
                <a:cxn ang="0">
                  <a:pos x="280" y="280"/>
                </a:cxn>
                <a:cxn ang="0">
                  <a:pos x="84" y="80"/>
                </a:cxn>
                <a:cxn ang="0">
                  <a:pos x="84" y="244"/>
                </a:cxn>
                <a:cxn ang="0">
                  <a:pos x="142" y="304"/>
                </a:cxn>
                <a:cxn ang="0">
                  <a:pos x="142" y="322"/>
                </a:cxn>
                <a:cxn ang="0">
                  <a:pos x="7" y="322"/>
                </a:cxn>
                <a:cxn ang="0">
                  <a:pos x="7" y="304"/>
                </a:cxn>
                <a:cxn ang="0">
                  <a:pos x="64" y="253"/>
                </a:cxn>
                <a:cxn ang="0">
                  <a:pos x="64" y="58"/>
                </a:cxn>
              </a:cxnLst>
              <a:rect l="0" t="0" r="r" b="b"/>
              <a:pathLst>
                <a:path w="389" h="326">
                  <a:moveTo>
                    <a:pt x="64" y="58"/>
                  </a:moveTo>
                  <a:cubicBezTo>
                    <a:pt x="43" y="37"/>
                    <a:pt x="43" y="37"/>
                    <a:pt x="43" y="37"/>
                  </a:cubicBezTo>
                  <a:cubicBezTo>
                    <a:pt x="28" y="23"/>
                    <a:pt x="18" y="20"/>
                    <a:pt x="0" y="18"/>
                  </a:cubicBezTo>
                  <a:cubicBezTo>
                    <a:pt x="0" y="0"/>
                    <a:pt x="0" y="0"/>
                    <a:pt x="0" y="0"/>
                  </a:cubicBezTo>
                  <a:cubicBezTo>
                    <a:pt x="76" y="0"/>
                    <a:pt x="76" y="0"/>
                    <a:pt x="76" y="0"/>
                  </a:cubicBezTo>
                  <a:cubicBezTo>
                    <a:pt x="318" y="245"/>
                    <a:pt x="318" y="245"/>
                    <a:pt x="318" y="245"/>
                  </a:cubicBezTo>
                  <a:cubicBezTo>
                    <a:pt x="318" y="90"/>
                    <a:pt x="318" y="90"/>
                    <a:pt x="318" y="90"/>
                  </a:cubicBezTo>
                  <a:cubicBezTo>
                    <a:pt x="317" y="53"/>
                    <a:pt x="309" y="18"/>
                    <a:pt x="262" y="18"/>
                  </a:cubicBezTo>
                  <a:cubicBezTo>
                    <a:pt x="262" y="0"/>
                    <a:pt x="262" y="0"/>
                    <a:pt x="262" y="0"/>
                  </a:cubicBezTo>
                  <a:cubicBezTo>
                    <a:pt x="389" y="0"/>
                    <a:pt x="389" y="0"/>
                    <a:pt x="389" y="0"/>
                  </a:cubicBezTo>
                  <a:cubicBezTo>
                    <a:pt x="389" y="18"/>
                    <a:pt x="389" y="18"/>
                    <a:pt x="389" y="18"/>
                  </a:cubicBezTo>
                  <a:cubicBezTo>
                    <a:pt x="353" y="18"/>
                    <a:pt x="338" y="47"/>
                    <a:pt x="338" y="90"/>
                  </a:cubicBezTo>
                  <a:cubicBezTo>
                    <a:pt x="338" y="238"/>
                    <a:pt x="338" y="238"/>
                    <a:pt x="338" y="238"/>
                  </a:cubicBezTo>
                  <a:cubicBezTo>
                    <a:pt x="338" y="285"/>
                    <a:pt x="347" y="296"/>
                    <a:pt x="349" y="326"/>
                  </a:cubicBezTo>
                  <a:cubicBezTo>
                    <a:pt x="318" y="326"/>
                    <a:pt x="318" y="326"/>
                    <a:pt x="318" y="326"/>
                  </a:cubicBezTo>
                  <a:cubicBezTo>
                    <a:pt x="303" y="306"/>
                    <a:pt x="291" y="291"/>
                    <a:pt x="280" y="280"/>
                  </a:cubicBezTo>
                  <a:cubicBezTo>
                    <a:pt x="84" y="80"/>
                    <a:pt x="84" y="80"/>
                    <a:pt x="84" y="80"/>
                  </a:cubicBezTo>
                  <a:cubicBezTo>
                    <a:pt x="84" y="244"/>
                    <a:pt x="84" y="244"/>
                    <a:pt x="84" y="244"/>
                  </a:cubicBezTo>
                  <a:cubicBezTo>
                    <a:pt x="84" y="287"/>
                    <a:pt x="103" y="304"/>
                    <a:pt x="142" y="304"/>
                  </a:cubicBezTo>
                  <a:cubicBezTo>
                    <a:pt x="142" y="322"/>
                    <a:pt x="142" y="322"/>
                    <a:pt x="142" y="322"/>
                  </a:cubicBezTo>
                  <a:cubicBezTo>
                    <a:pt x="7" y="322"/>
                    <a:pt x="7" y="322"/>
                    <a:pt x="7" y="322"/>
                  </a:cubicBezTo>
                  <a:cubicBezTo>
                    <a:pt x="7" y="304"/>
                    <a:pt x="7" y="304"/>
                    <a:pt x="7" y="304"/>
                  </a:cubicBezTo>
                  <a:cubicBezTo>
                    <a:pt x="48" y="304"/>
                    <a:pt x="64" y="291"/>
                    <a:pt x="64" y="253"/>
                  </a:cubicBezTo>
                  <a:lnTo>
                    <a:pt x="64" y="58"/>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1" name="Freeform 82"/>
            <p:cNvSpPr>
              <a:spLocks/>
            </p:cNvSpPr>
            <p:nvPr userDrawn="1"/>
          </p:nvSpPr>
          <p:spPr bwMode="auto">
            <a:xfrm>
              <a:off x="3378" y="2204"/>
              <a:ext cx="184" cy="199"/>
            </a:xfrm>
            <a:custGeom>
              <a:avLst/>
              <a:gdLst/>
              <a:ahLst/>
              <a:cxnLst>
                <a:cxn ang="0">
                  <a:pos x="278" y="322"/>
                </a:cxn>
                <a:cxn ang="0">
                  <a:pos x="0" y="322"/>
                </a:cxn>
                <a:cxn ang="0">
                  <a:pos x="0" y="304"/>
                </a:cxn>
                <a:cxn ang="0">
                  <a:pos x="51" y="256"/>
                </a:cxn>
                <a:cxn ang="0">
                  <a:pos x="51" y="66"/>
                </a:cxn>
                <a:cxn ang="0">
                  <a:pos x="0" y="18"/>
                </a:cxn>
                <a:cxn ang="0">
                  <a:pos x="0" y="0"/>
                </a:cxn>
                <a:cxn ang="0">
                  <a:pos x="274" y="0"/>
                </a:cxn>
                <a:cxn ang="0">
                  <a:pos x="274" y="72"/>
                </a:cxn>
                <a:cxn ang="0">
                  <a:pos x="257" y="72"/>
                </a:cxn>
                <a:cxn ang="0">
                  <a:pos x="176" y="20"/>
                </a:cxn>
                <a:cxn ang="0">
                  <a:pos x="101" y="20"/>
                </a:cxn>
                <a:cxn ang="0">
                  <a:pos x="101" y="144"/>
                </a:cxn>
                <a:cxn ang="0">
                  <a:pos x="164" y="144"/>
                </a:cxn>
                <a:cxn ang="0">
                  <a:pos x="227" y="99"/>
                </a:cxn>
                <a:cxn ang="0">
                  <a:pos x="247" y="99"/>
                </a:cxn>
                <a:cxn ang="0">
                  <a:pos x="247" y="213"/>
                </a:cxn>
                <a:cxn ang="0">
                  <a:pos x="227" y="213"/>
                </a:cxn>
                <a:cxn ang="0">
                  <a:pos x="165" y="164"/>
                </a:cxn>
                <a:cxn ang="0">
                  <a:pos x="101" y="164"/>
                </a:cxn>
                <a:cxn ang="0">
                  <a:pos x="101" y="242"/>
                </a:cxn>
                <a:cxn ang="0">
                  <a:pos x="156" y="302"/>
                </a:cxn>
                <a:cxn ang="0">
                  <a:pos x="180" y="302"/>
                </a:cxn>
                <a:cxn ang="0">
                  <a:pos x="278" y="243"/>
                </a:cxn>
                <a:cxn ang="0">
                  <a:pos x="299" y="243"/>
                </a:cxn>
                <a:cxn ang="0">
                  <a:pos x="278" y="322"/>
                </a:cxn>
              </a:cxnLst>
              <a:rect l="0" t="0" r="r" b="b"/>
              <a:pathLst>
                <a:path w="299" h="322">
                  <a:moveTo>
                    <a:pt x="278" y="322"/>
                  </a:moveTo>
                  <a:cubicBezTo>
                    <a:pt x="0" y="322"/>
                    <a:pt x="0" y="322"/>
                    <a:pt x="0" y="322"/>
                  </a:cubicBezTo>
                  <a:cubicBezTo>
                    <a:pt x="0" y="304"/>
                    <a:pt x="0" y="304"/>
                    <a:pt x="0" y="304"/>
                  </a:cubicBezTo>
                  <a:cubicBezTo>
                    <a:pt x="36" y="304"/>
                    <a:pt x="51" y="291"/>
                    <a:pt x="51" y="256"/>
                  </a:cubicBezTo>
                  <a:cubicBezTo>
                    <a:pt x="51" y="66"/>
                    <a:pt x="51" y="66"/>
                    <a:pt x="51" y="66"/>
                  </a:cubicBezTo>
                  <a:cubicBezTo>
                    <a:pt x="51" y="35"/>
                    <a:pt x="39" y="18"/>
                    <a:pt x="0" y="18"/>
                  </a:cubicBezTo>
                  <a:cubicBezTo>
                    <a:pt x="0" y="0"/>
                    <a:pt x="0" y="0"/>
                    <a:pt x="0" y="0"/>
                  </a:cubicBezTo>
                  <a:cubicBezTo>
                    <a:pt x="274" y="0"/>
                    <a:pt x="274" y="0"/>
                    <a:pt x="274" y="0"/>
                  </a:cubicBezTo>
                  <a:cubicBezTo>
                    <a:pt x="274" y="72"/>
                    <a:pt x="274" y="72"/>
                    <a:pt x="274" y="72"/>
                  </a:cubicBezTo>
                  <a:cubicBezTo>
                    <a:pt x="257" y="72"/>
                    <a:pt x="257" y="72"/>
                    <a:pt x="257" y="72"/>
                  </a:cubicBezTo>
                  <a:cubicBezTo>
                    <a:pt x="240" y="29"/>
                    <a:pt x="216" y="20"/>
                    <a:pt x="176" y="20"/>
                  </a:cubicBezTo>
                  <a:cubicBezTo>
                    <a:pt x="101" y="20"/>
                    <a:pt x="101" y="20"/>
                    <a:pt x="101" y="20"/>
                  </a:cubicBezTo>
                  <a:cubicBezTo>
                    <a:pt x="101" y="144"/>
                    <a:pt x="101" y="144"/>
                    <a:pt x="101" y="144"/>
                  </a:cubicBezTo>
                  <a:cubicBezTo>
                    <a:pt x="164" y="144"/>
                    <a:pt x="164" y="144"/>
                    <a:pt x="164" y="144"/>
                  </a:cubicBezTo>
                  <a:cubicBezTo>
                    <a:pt x="208" y="144"/>
                    <a:pt x="225" y="132"/>
                    <a:pt x="227" y="99"/>
                  </a:cubicBezTo>
                  <a:cubicBezTo>
                    <a:pt x="247" y="99"/>
                    <a:pt x="247" y="99"/>
                    <a:pt x="247" y="99"/>
                  </a:cubicBezTo>
                  <a:cubicBezTo>
                    <a:pt x="247" y="213"/>
                    <a:pt x="247" y="213"/>
                    <a:pt x="247" y="213"/>
                  </a:cubicBezTo>
                  <a:cubicBezTo>
                    <a:pt x="227" y="213"/>
                    <a:pt x="227" y="213"/>
                    <a:pt x="227" y="213"/>
                  </a:cubicBezTo>
                  <a:cubicBezTo>
                    <a:pt x="222" y="177"/>
                    <a:pt x="206" y="164"/>
                    <a:pt x="165" y="164"/>
                  </a:cubicBezTo>
                  <a:cubicBezTo>
                    <a:pt x="101" y="164"/>
                    <a:pt x="101" y="164"/>
                    <a:pt x="101" y="164"/>
                  </a:cubicBezTo>
                  <a:cubicBezTo>
                    <a:pt x="101" y="242"/>
                    <a:pt x="101" y="242"/>
                    <a:pt x="101" y="242"/>
                  </a:cubicBezTo>
                  <a:cubicBezTo>
                    <a:pt x="101" y="288"/>
                    <a:pt x="113" y="302"/>
                    <a:pt x="156" y="302"/>
                  </a:cubicBezTo>
                  <a:cubicBezTo>
                    <a:pt x="180" y="302"/>
                    <a:pt x="180" y="302"/>
                    <a:pt x="180" y="302"/>
                  </a:cubicBezTo>
                  <a:cubicBezTo>
                    <a:pt x="232" y="302"/>
                    <a:pt x="256" y="288"/>
                    <a:pt x="278" y="243"/>
                  </a:cubicBezTo>
                  <a:cubicBezTo>
                    <a:pt x="299" y="243"/>
                    <a:pt x="299" y="243"/>
                    <a:pt x="299" y="243"/>
                  </a:cubicBezTo>
                  <a:lnTo>
                    <a:pt x="278" y="322"/>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2" name="Freeform 83"/>
            <p:cNvSpPr>
              <a:spLocks/>
            </p:cNvSpPr>
            <p:nvPr userDrawn="1"/>
          </p:nvSpPr>
          <p:spPr bwMode="auto">
            <a:xfrm>
              <a:off x="3588" y="2204"/>
              <a:ext cx="197" cy="199"/>
            </a:xfrm>
            <a:custGeom>
              <a:avLst/>
              <a:gdLst/>
              <a:ahLst/>
              <a:cxnLst>
                <a:cxn ang="0">
                  <a:pos x="54" y="65"/>
                </a:cxn>
                <a:cxn ang="0">
                  <a:pos x="0" y="18"/>
                </a:cxn>
                <a:cxn ang="0">
                  <a:pos x="0" y="0"/>
                </a:cxn>
                <a:cxn ang="0">
                  <a:pos x="157" y="0"/>
                </a:cxn>
                <a:cxn ang="0">
                  <a:pos x="157" y="18"/>
                </a:cxn>
                <a:cxn ang="0">
                  <a:pos x="103" y="63"/>
                </a:cxn>
                <a:cxn ang="0">
                  <a:pos x="103" y="239"/>
                </a:cxn>
                <a:cxn ang="0">
                  <a:pos x="166" y="302"/>
                </a:cxn>
                <a:cxn ang="0">
                  <a:pos x="208" y="302"/>
                </a:cxn>
                <a:cxn ang="0">
                  <a:pos x="300" y="243"/>
                </a:cxn>
                <a:cxn ang="0">
                  <a:pos x="320" y="243"/>
                </a:cxn>
                <a:cxn ang="0">
                  <a:pos x="300" y="322"/>
                </a:cxn>
                <a:cxn ang="0">
                  <a:pos x="0" y="322"/>
                </a:cxn>
                <a:cxn ang="0">
                  <a:pos x="0" y="304"/>
                </a:cxn>
                <a:cxn ang="0">
                  <a:pos x="54" y="250"/>
                </a:cxn>
                <a:cxn ang="0">
                  <a:pos x="54" y="65"/>
                </a:cxn>
              </a:cxnLst>
              <a:rect l="0" t="0" r="r" b="b"/>
              <a:pathLst>
                <a:path w="320" h="322">
                  <a:moveTo>
                    <a:pt x="54" y="65"/>
                  </a:moveTo>
                  <a:cubicBezTo>
                    <a:pt x="54" y="33"/>
                    <a:pt x="43" y="18"/>
                    <a:pt x="0" y="18"/>
                  </a:cubicBezTo>
                  <a:cubicBezTo>
                    <a:pt x="0" y="0"/>
                    <a:pt x="0" y="0"/>
                    <a:pt x="0" y="0"/>
                  </a:cubicBezTo>
                  <a:cubicBezTo>
                    <a:pt x="157" y="0"/>
                    <a:pt x="157" y="0"/>
                    <a:pt x="157" y="0"/>
                  </a:cubicBezTo>
                  <a:cubicBezTo>
                    <a:pt x="157" y="18"/>
                    <a:pt x="157" y="18"/>
                    <a:pt x="157" y="18"/>
                  </a:cubicBezTo>
                  <a:cubicBezTo>
                    <a:pt x="113" y="18"/>
                    <a:pt x="103" y="36"/>
                    <a:pt x="103" y="63"/>
                  </a:cubicBezTo>
                  <a:cubicBezTo>
                    <a:pt x="103" y="239"/>
                    <a:pt x="103" y="239"/>
                    <a:pt x="103" y="239"/>
                  </a:cubicBezTo>
                  <a:cubicBezTo>
                    <a:pt x="103" y="283"/>
                    <a:pt x="119" y="302"/>
                    <a:pt x="166" y="302"/>
                  </a:cubicBezTo>
                  <a:cubicBezTo>
                    <a:pt x="208" y="302"/>
                    <a:pt x="208" y="302"/>
                    <a:pt x="208" y="302"/>
                  </a:cubicBezTo>
                  <a:cubicBezTo>
                    <a:pt x="249" y="302"/>
                    <a:pt x="276" y="286"/>
                    <a:pt x="300" y="243"/>
                  </a:cubicBezTo>
                  <a:cubicBezTo>
                    <a:pt x="320" y="243"/>
                    <a:pt x="320" y="243"/>
                    <a:pt x="320" y="243"/>
                  </a:cubicBezTo>
                  <a:cubicBezTo>
                    <a:pt x="300" y="322"/>
                    <a:pt x="300" y="322"/>
                    <a:pt x="300" y="322"/>
                  </a:cubicBezTo>
                  <a:cubicBezTo>
                    <a:pt x="0" y="322"/>
                    <a:pt x="0" y="322"/>
                    <a:pt x="0" y="322"/>
                  </a:cubicBezTo>
                  <a:cubicBezTo>
                    <a:pt x="0" y="304"/>
                    <a:pt x="0" y="304"/>
                    <a:pt x="0" y="304"/>
                  </a:cubicBezTo>
                  <a:cubicBezTo>
                    <a:pt x="45" y="301"/>
                    <a:pt x="54" y="291"/>
                    <a:pt x="54" y="250"/>
                  </a:cubicBezTo>
                  <a:lnTo>
                    <a:pt x="54" y="65"/>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3" name="Freeform 84"/>
            <p:cNvSpPr>
              <a:spLocks/>
            </p:cNvSpPr>
            <p:nvPr userDrawn="1"/>
          </p:nvSpPr>
          <p:spPr bwMode="auto">
            <a:xfrm>
              <a:off x="3800" y="2204"/>
              <a:ext cx="197" cy="199"/>
            </a:xfrm>
            <a:custGeom>
              <a:avLst/>
              <a:gdLst/>
              <a:ahLst/>
              <a:cxnLst>
                <a:cxn ang="0">
                  <a:pos x="53" y="65"/>
                </a:cxn>
                <a:cxn ang="0">
                  <a:pos x="0" y="18"/>
                </a:cxn>
                <a:cxn ang="0">
                  <a:pos x="0" y="0"/>
                </a:cxn>
                <a:cxn ang="0">
                  <a:pos x="156" y="0"/>
                </a:cxn>
                <a:cxn ang="0">
                  <a:pos x="156" y="18"/>
                </a:cxn>
                <a:cxn ang="0">
                  <a:pos x="103" y="63"/>
                </a:cxn>
                <a:cxn ang="0">
                  <a:pos x="103" y="239"/>
                </a:cxn>
                <a:cxn ang="0">
                  <a:pos x="165" y="302"/>
                </a:cxn>
                <a:cxn ang="0">
                  <a:pos x="207" y="302"/>
                </a:cxn>
                <a:cxn ang="0">
                  <a:pos x="300" y="243"/>
                </a:cxn>
                <a:cxn ang="0">
                  <a:pos x="320" y="243"/>
                </a:cxn>
                <a:cxn ang="0">
                  <a:pos x="300" y="322"/>
                </a:cxn>
                <a:cxn ang="0">
                  <a:pos x="0" y="322"/>
                </a:cxn>
                <a:cxn ang="0">
                  <a:pos x="0" y="304"/>
                </a:cxn>
                <a:cxn ang="0">
                  <a:pos x="53" y="250"/>
                </a:cxn>
                <a:cxn ang="0">
                  <a:pos x="53" y="65"/>
                </a:cxn>
              </a:cxnLst>
              <a:rect l="0" t="0" r="r" b="b"/>
              <a:pathLst>
                <a:path w="320" h="322">
                  <a:moveTo>
                    <a:pt x="53" y="65"/>
                  </a:moveTo>
                  <a:cubicBezTo>
                    <a:pt x="53" y="33"/>
                    <a:pt x="42" y="18"/>
                    <a:pt x="0" y="18"/>
                  </a:cubicBezTo>
                  <a:cubicBezTo>
                    <a:pt x="0" y="0"/>
                    <a:pt x="0" y="0"/>
                    <a:pt x="0" y="0"/>
                  </a:cubicBezTo>
                  <a:cubicBezTo>
                    <a:pt x="156" y="0"/>
                    <a:pt x="156" y="0"/>
                    <a:pt x="156" y="0"/>
                  </a:cubicBezTo>
                  <a:cubicBezTo>
                    <a:pt x="156" y="18"/>
                    <a:pt x="156" y="18"/>
                    <a:pt x="156" y="18"/>
                  </a:cubicBezTo>
                  <a:cubicBezTo>
                    <a:pt x="113" y="18"/>
                    <a:pt x="103" y="36"/>
                    <a:pt x="103" y="63"/>
                  </a:cubicBezTo>
                  <a:cubicBezTo>
                    <a:pt x="103" y="239"/>
                    <a:pt x="103" y="239"/>
                    <a:pt x="103" y="239"/>
                  </a:cubicBezTo>
                  <a:cubicBezTo>
                    <a:pt x="103" y="283"/>
                    <a:pt x="119" y="302"/>
                    <a:pt x="165" y="302"/>
                  </a:cubicBezTo>
                  <a:cubicBezTo>
                    <a:pt x="207" y="302"/>
                    <a:pt x="207" y="302"/>
                    <a:pt x="207" y="302"/>
                  </a:cubicBezTo>
                  <a:cubicBezTo>
                    <a:pt x="249" y="302"/>
                    <a:pt x="276" y="286"/>
                    <a:pt x="300" y="243"/>
                  </a:cubicBezTo>
                  <a:cubicBezTo>
                    <a:pt x="320" y="243"/>
                    <a:pt x="320" y="243"/>
                    <a:pt x="320" y="243"/>
                  </a:cubicBezTo>
                  <a:cubicBezTo>
                    <a:pt x="300" y="322"/>
                    <a:pt x="300" y="322"/>
                    <a:pt x="300" y="322"/>
                  </a:cubicBezTo>
                  <a:cubicBezTo>
                    <a:pt x="0" y="322"/>
                    <a:pt x="0" y="322"/>
                    <a:pt x="0" y="322"/>
                  </a:cubicBezTo>
                  <a:cubicBezTo>
                    <a:pt x="0" y="304"/>
                    <a:pt x="0" y="304"/>
                    <a:pt x="0" y="304"/>
                  </a:cubicBezTo>
                  <a:cubicBezTo>
                    <a:pt x="44" y="301"/>
                    <a:pt x="53" y="291"/>
                    <a:pt x="53" y="250"/>
                  </a:cubicBezTo>
                  <a:lnTo>
                    <a:pt x="53" y="65"/>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4" name="Freeform 85"/>
            <p:cNvSpPr>
              <a:spLocks/>
            </p:cNvSpPr>
            <p:nvPr userDrawn="1"/>
          </p:nvSpPr>
          <p:spPr bwMode="auto">
            <a:xfrm>
              <a:off x="4011" y="2204"/>
              <a:ext cx="284" cy="199"/>
            </a:xfrm>
            <a:custGeom>
              <a:avLst/>
              <a:gdLst/>
              <a:ahLst/>
              <a:cxnLst>
                <a:cxn ang="0">
                  <a:pos x="412" y="257"/>
                </a:cxn>
                <a:cxn ang="0">
                  <a:pos x="461" y="304"/>
                </a:cxn>
                <a:cxn ang="0">
                  <a:pos x="461" y="322"/>
                </a:cxn>
                <a:cxn ang="0">
                  <a:pos x="318" y="322"/>
                </a:cxn>
                <a:cxn ang="0">
                  <a:pos x="318" y="304"/>
                </a:cxn>
                <a:cxn ang="0">
                  <a:pos x="359" y="254"/>
                </a:cxn>
                <a:cxn ang="0">
                  <a:pos x="338" y="72"/>
                </a:cxn>
                <a:cxn ang="0">
                  <a:pos x="337" y="72"/>
                </a:cxn>
                <a:cxn ang="0">
                  <a:pos x="227" y="322"/>
                </a:cxn>
                <a:cxn ang="0">
                  <a:pos x="205" y="322"/>
                </a:cxn>
                <a:cxn ang="0">
                  <a:pos x="94" y="65"/>
                </a:cxn>
                <a:cxn ang="0">
                  <a:pos x="93" y="65"/>
                </a:cxn>
                <a:cxn ang="0">
                  <a:pos x="68" y="236"/>
                </a:cxn>
                <a:cxn ang="0">
                  <a:pos x="110" y="304"/>
                </a:cxn>
                <a:cxn ang="0">
                  <a:pos x="110" y="322"/>
                </a:cxn>
                <a:cxn ang="0">
                  <a:pos x="0" y="322"/>
                </a:cxn>
                <a:cxn ang="0">
                  <a:pos x="0" y="304"/>
                </a:cxn>
                <a:cxn ang="0">
                  <a:pos x="44" y="256"/>
                </a:cxn>
                <a:cxn ang="0">
                  <a:pos x="71" y="81"/>
                </a:cxn>
                <a:cxn ang="0">
                  <a:pos x="37" y="18"/>
                </a:cxn>
                <a:cxn ang="0">
                  <a:pos x="37" y="0"/>
                </a:cxn>
                <a:cxn ang="0">
                  <a:pos x="131" y="0"/>
                </a:cxn>
                <a:cxn ang="0">
                  <a:pos x="230" y="254"/>
                </a:cxn>
                <a:cxn ang="0">
                  <a:pos x="314" y="80"/>
                </a:cxn>
                <a:cxn ang="0">
                  <a:pos x="327" y="0"/>
                </a:cxn>
                <a:cxn ang="0">
                  <a:pos x="423" y="0"/>
                </a:cxn>
                <a:cxn ang="0">
                  <a:pos x="423" y="18"/>
                </a:cxn>
                <a:cxn ang="0">
                  <a:pos x="388" y="72"/>
                </a:cxn>
                <a:cxn ang="0">
                  <a:pos x="412" y="257"/>
                </a:cxn>
              </a:cxnLst>
              <a:rect l="0" t="0" r="r" b="b"/>
              <a:pathLst>
                <a:path w="461" h="322">
                  <a:moveTo>
                    <a:pt x="412" y="257"/>
                  </a:moveTo>
                  <a:cubicBezTo>
                    <a:pt x="416" y="284"/>
                    <a:pt x="426" y="300"/>
                    <a:pt x="461" y="304"/>
                  </a:cubicBezTo>
                  <a:cubicBezTo>
                    <a:pt x="461" y="322"/>
                    <a:pt x="461" y="322"/>
                    <a:pt x="461" y="322"/>
                  </a:cubicBezTo>
                  <a:cubicBezTo>
                    <a:pt x="318" y="322"/>
                    <a:pt x="318" y="322"/>
                    <a:pt x="318" y="322"/>
                  </a:cubicBezTo>
                  <a:cubicBezTo>
                    <a:pt x="318" y="304"/>
                    <a:pt x="318" y="304"/>
                    <a:pt x="318" y="304"/>
                  </a:cubicBezTo>
                  <a:cubicBezTo>
                    <a:pt x="350" y="304"/>
                    <a:pt x="363" y="285"/>
                    <a:pt x="359" y="254"/>
                  </a:cubicBezTo>
                  <a:cubicBezTo>
                    <a:pt x="338" y="72"/>
                    <a:pt x="338" y="72"/>
                    <a:pt x="338" y="72"/>
                  </a:cubicBezTo>
                  <a:cubicBezTo>
                    <a:pt x="337" y="72"/>
                    <a:pt x="337" y="72"/>
                    <a:pt x="337" y="72"/>
                  </a:cubicBezTo>
                  <a:cubicBezTo>
                    <a:pt x="304" y="172"/>
                    <a:pt x="241" y="258"/>
                    <a:pt x="227" y="322"/>
                  </a:cubicBezTo>
                  <a:cubicBezTo>
                    <a:pt x="205" y="322"/>
                    <a:pt x="205" y="322"/>
                    <a:pt x="205" y="322"/>
                  </a:cubicBezTo>
                  <a:cubicBezTo>
                    <a:pt x="195" y="263"/>
                    <a:pt x="122" y="152"/>
                    <a:pt x="94" y="65"/>
                  </a:cubicBezTo>
                  <a:cubicBezTo>
                    <a:pt x="93" y="65"/>
                    <a:pt x="93" y="65"/>
                    <a:pt x="93" y="65"/>
                  </a:cubicBezTo>
                  <a:cubicBezTo>
                    <a:pt x="68" y="236"/>
                    <a:pt x="68" y="236"/>
                    <a:pt x="68" y="236"/>
                  </a:cubicBezTo>
                  <a:cubicBezTo>
                    <a:pt x="61" y="284"/>
                    <a:pt x="73" y="302"/>
                    <a:pt x="110" y="304"/>
                  </a:cubicBezTo>
                  <a:cubicBezTo>
                    <a:pt x="110" y="322"/>
                    <a:pt x="110" y="322"/>
                    <a:pt x="110" y="322"/>
                  </a:cubicBezTo>
                  <a:cubicBezTo>
                    <a:pt x="0" y="322"/>
                    <a:pt x="0" y="322"/>
                    <a:pt x="0" y="322"/>
                  </a:cubicBezTo>
                  <a:cubicBezTo>
                    <a:pt x="0" y="304"/>
                    <a:pt x="0" y="304"/>
                    <a:pt x="0" y="304"/>
                  </a:cubicBezTo>
                  <a:cubicBezTo>
                    <a:pt x="28" y="304"/>
                    <a:pt x="39" y="290"/>
                    <a:pt x="44" y="256"/>
                  </a:cubicBezTo>
                  <a:cubicBezTo>
                    <a:pt x="71" y="81"/>
                    <a:pt x="71" y="81"/>
                    <a:pt x="71" y="81"/>
                  </a:cubicBezTo>
                  <a:cubicBezTo>
                    <a:pt x="77" y="40"/>
                    <a:pt x="70" y="20"/>
                    <a:pt x="37" y="18"/>
                  </a:cubicBezTo>
                  <a:cubicBezTo>
                    <a:pt x="37" y="0"/>
                    <a:pt x="37" y="0"/>
                    <a:pt x="37" y="0"/>
                  </a:cubicBezTo>
                  <a:cubicBezTo>
                    <a:pt x="131" y="0"/>
                    <a:pt x="131" y="0"/>
                    <a:pt x="131" y="0"/>
                  </a:cubicBezTo>
                  <a:cubicBezTo>
                    <a:pt x="136" y="82"/>
                    <a:pt x="206" y="179"/>
                    <a:pt x="230" y="254"/>
                  </a:cubicBezTo>
                  <a:cubicBezTo>
                    <a:pt x="271" y="173"/>
                    <a:pt x="298" y="117"/>
                    <a:pt x="314" y="80"/>
                  </a:cubicBezTo>
                  <a:cubicBezTo>
                    <a:pt x="328" y="47"/>
                    <a:pt x="332" y="23"/>
                    <a:pt x="327" y="0"/>
                  </a:cubicBezTo>
                  <a:cubicBezTo>
                    <a:pt x="423" y="0"/>
                    <a:pt x="423" y="0"/>
                    <a:pt x="423" y="0"/>
                  </a:cubicBezTo>
                  <a:cubicBezTo>
                    <a:pt x="423" y="18"/>
                    <a:pt x="423" y="18"/>
                    <a:pt x="423" y="18"/>
                  </a:cubicBezTo>
                  <a:cubicBezTo>
                    <a:pt x="387" y="21"/>
                    <a:pt x="384" y="39"/>
                    <a:pt x="388" y="72"/>
                  </a:cubicBezTo>
                  <a:lnTo>
                    <a:pt x="412" y="257"/>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5" name="Freeform 86"/>
            <p:cNvSpPr>
              <a:spLocks noEditPoints="1"/>
            </p:cNvSpPr>
            <p:nvPr userDrawn="1"/>
          </p:nvSpPr>
          <p:spPr bwMode="auto">
            <a:xfrm>
              <a:off x="4314" y="2204"/>
              <a:ext cx="207" cy="199"/>
            </a:xfrm>
            <a:custGeom>
              <a:avLst/>
              <a:gdLst/>
              <a:ahLst/>
              <a:cxnLst>
                <a:cxn ang="0">
                  <a:pos x="215" y="196"/>
                </a:cxn>
                <a:cxn ang="0">
                  <a:pos x="91" y="196"/>
                </a:cxn>
                <a:cxn ang="0">
                  <a:pos x="74" y="241"/>
                </a:cxn>
                <a:cxn ang="0">
                  <a:pos x="109" y="304"/>
                </a:cxn>
                <a:cxn ang="0">
                  <a:pos x="109" y="322"/>
                </a:cxn>
                <a:cxn ang="0">
                  <a:pos x="0" y="322"/>
                </a:cxn>
                <a:cxn ang="0">
                  <a:pos x="0" y="304"/>
                </a:cxn>
                <a:cxn ang="0">
                  <a:pos x="46" y="251"/>
                </a:cxn>
                <a:cxn ang="0">
                  <a:pos x="141" y="15"/>
                </a:cxn>
                <a:cxn ang="0">
                  <a:pos x="133" y="0"/>
                </a:cxn>
                <a:cxn ang="0">
                  <a:pos x="184" y="0"/>
                </a:cxn>
                <a:cxn ang="0">
                  <a:pos x="301" y="273"/>
                </a:cxn>
                <a:cxn ang="0">
                  <a:pos x="337" y="304"/>
                </a:cxn>
                <a:cxn ang="0">
                  <a:pos x="337" y="322"/>
                </a:cxn>
                <a:cxn ang="0">
                  <a:pos x="205" y="322"/>
                </a:cxn>
                <a:cxn ang="0">
                  <a:pos x="205" y="304"/>
                </a:cxn>
                <a:cxn ang="0">
                  <a:pos x="239" y="254"/>
                </a:cxn>
                <a:cxn ang="0">
                  <a:pos x="215" y="196"/>
                </a:cxn>
                <a:cxn ang="0">
                  <a:pos x="151" y="43"/>
                </a:cxn>
                <a:cxn ang="0">
                  <a:pos x="101" y="171"/>
                </a:cxn>
                <a:cxn ang="0">
                  <a:pos x="205" y="171"/>
                </a:cxn>
                <a:cxn ang="0">
                  <a:pos x="151" y="43"/>
                </a:cxn>
              </a:cxnLst>
              <a:rect l="0" t="0" r="r" b="b"/>
              <a:pathLst>
                <a:path w="337" h="322">
                  <a:moveTo>
                    <a:pt x="215" y="196"/>
                  </a:moveTo>
                  <a:cubicBezTo>
                    <a:pt x="91" y="196"/>
                    <a:pt x="91" y="196"/>
                    <a:pt x="91" y="196"/>
                  </a:cubicBezTo>
                  <a:cubicBezTo>
                    <a:pt x="74" y="241"/>
                    <a:pt x="74" y="241"/>
                    <a:pt x="74" y="241"/>
                  </a:cubicBezTo>
                  <a:cubicBezTo>
                    <a:pt x="61" y="274"/>
                    <a:pt x="73" y="302"/>
                    <a:pt x="109" y="304"/>
                  </a:cubicBezTo>
                  <a:cubicBezTo>
                    <a:pt x="109" y="322"/>
                    <a:pt x="109" y="322"/>
                    <a:pt x="109" y="322"/>
                  </a:cubicBezTo>
                  <a:cubicBezTo>
                    <a:pt x="0" y="322"/>
                    <a:pt x="0" y="322"/>
                    <a:pt x="0" y="322"/>
                  </a:cubicBezTo>
                  <a:cubicBezTo>
                    <a:pt x="0" y="304"/>
                    <a:pt x="0" y="304"/>
                    <a:pt x="0" y="304"/>
                  </a:cubicBezTo>
                  <a:cubicBezTo>
                    <a:pt x="24" y="298"/>
                    <a:pt x="32" y="285"/>
                    <a:pt x="46" y="251"/>
                  </a:cubicBezTo>
                  <a:cubicBezTo>
                    <a:pt x="141" y="15"/>
                    <a:pt x="141" y="15"/>
                    <a:pt x="141" y="15"/>
                  </a:cubicBezTo>
                  <a:cubicBezTo>
                    <a:pt x="133" y="0"/>
                    <a:pt x="133" y="0"/>
                    <a:pt x="133" y="0"/>
                  </a:cubicBezTo>
                  <a:cubicBezTo>
                    <a:pt x="184" y="0"/>
                    <a:pt x="184" y="0"/>
                    <a:pt x="184" y="0"/>
                  </a:cubicBezTo>
                  <a:cubicBezTo>
                    <a:pt x="301" y="273"/>
                    <a:pt x="301" y="273"/>
                    <a:pt x="301" y="273"/>
                  </a:cubicBezTo>
                  <a:cubicBezTo>
                    <a:pt x="310" y="294"/>
                    <a:pt x="319" y="304"/>
                    <a:pt x="337" y="304"/>
                  </a:cubicBezTo>
                  <a:cubicBezTo>
                    <a:pt x="337" y="322"/>
                    <a:pt x="337" y="322"/>
                    <a:pt x="337" y="322"/>
                  </a:cubicBezTo>
                  <a:cubicBezTo>
                    <a:pt x="205" y="322"/>
                    <a:pt x="205" y="322"/>
                    <a:pt x="205" y="322"/>
                  </a:cubicBezTo>
                  <a:cubicBezTo>
                    <a:pt x="205" y="304"/>
                    <a:pt x="205" y="304"/>
                    <a:pt x="205" y="304"/>
                  </a:cubicBezTo>
                  <a:cubicBezTo>
                    <a:pt x="242" y="300"/>
                    <a:pt x="251" y="283"/>
                    <a:pt x="239" y="254"/>
                  </a:cubicBezTo>
                  <a:lnTo>
                    <a:pt x="215" y="196"/>
                  </a:lnTo>
                  <a:close/>
                  <a:moveTo>
                    <a:pt x="151" y="43"/>
                  </a:moveTo>
                  <a:cubicBezTo>
                    <a:pt x="101" y="171"/>
                    <a:pt x="101" y="171"/>
                    <a:pt x="101" y="171"/>
                  </a:cubicBezTo>
                  <a:cubicBezTo>
                    <a:pt x="205" y="171"/>
                    <a:pt x="205" y="171"/>
                    <a:pt x="205" y="171"/>
                  </a:cubicBezTo>
                  <a:lnTo>
                    <a:pt x="151" y="43"/>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sp>
          <p:nvSpPr>
            <p:cNvPr id="26" name="Freeform 87"/>
            <p:cNvSpPr>
              <a:spLocks/>
            </p:cNvSpPr>
            <p:nvPr userDrawn="1"/>
          </p:nvSpPr>
          <p:spPr bwMode="auto">
            <a:xfrm>
              <a:off x="4538" y="2204"/>
              <a:ext cx="239" cy="202"/>
            </a:xfrm>
            <a:custGeom>
              <a:avLst/>
              <a:gdLst/>
              <a:ahLst/>
              <a:cxnLst>
                <a:cxn ang="0">
                  <a:pos x="65" y="58"/>
                </a:cxn>
                <a:cxn ang="0">
                  <a:pos x="44" y="37"/>
                </a:cxn>
                <a:cxn ang="0">
                  <a:pos x="0" y="18"/>
                </a:cxn>
                <a:cxn ang="0">
                  <a:pos x="0" y="0"/>
                </a:cxn>
                <a:cxn ang="0">
                  <a:pos x="77" y="0"/>
                </a:cxn>
                <a:cxn ang="0">
                  <a:pos x="318" y="245"/>
                </a:cxn>
                <a:cxn ang="0">
                  <a:pos x="318" y="90"/>
                </a:cxn>
                <a:cxn ang="0">
                  <a:pos x="262" y="18"/>
                </a:cxn>
                <a:cxn ang="0">
                  <a:pos x="262" y="0"/>
                </a:cxn>
                <a:cxn ang="0">
                  <a:pos x="389" y="0"/>
                </a:cxn>
                <a:cxn ang="0">
                  <a:pos x="389" y="18"/>
                </a:cxn>
                <a:cxn ang="0">
                  <a:pos x="339" y="90"/>
                </a:cxn>
                <a:cxn ang="0">
                  <a:pos x="339" y="238"/>
                </a:cxn>
                <a:cxn ang="0">
                  <a:pos x="350" y="326"/>
                </a:cxn>
                <a:cxn ang="0">
                  <a:pos x="318" y="326"/>
                </a:cxn>
                <a:cxn ang="0">
                  <a:pos x="281" y="280"/>
                </a:cxn>
                <a:cxn ang="0">
                  <a:pos x="85" y="80"/>
                </a:cxn>
                <a:cxn ang="0">
                  <a:pos x="85" y="244"/>
                </a:cxn>
                <a:cxn ang="0">
                  <a:pos x="143" y="304"/>
                </a:cxn>
                <a:cxn ang="0">
                  <a:pos x="143" y="322"/>
                </a:cxn>
                <a:cxn ang="0">
                  <a:pos x="7" y="322"/>
                </a:cxn>
                <a:cxn ang="0">
                  <a:pos x="7" y="304"/>
                </a:cxn>
                <a:cxn ang="0">
                  <a:pos x="65" y="253"/>
                </a:cxn>
                <a:cxn ang="0">
                  <a:pos x="65" y="58"/>
                </a:cxn>
              </a:cxnLst>
              <a:rect l="0" t="0" r="r" b="b"/>
              <a:pathLst>
                <a:path w="389" h="326">
                  <a:moveTo>
                    <a:pt x="65" y="58"/>
                  </a:moveTo>
                  <a:cubicBezTo>
                    <a:pt x="44" y="37"/>
                    <a:pt x="44" y="37"/>
                    <a:pt x="44" y="37"/>
                  </a:cubicBezTo>
                  <a:cubicBezTo>
                    <a:pt x="28" y="23"/>
                    <a:pt x="18" y="20"/>
                    <a:pt x="0" y="18"/>
                  </a:cubicBezTo>
                  <a:cubicBezTo>
                    <a:pt x="0" y="0"/>
                    <a:pt x="0" y="0"/>
                    <a:pt x="0" y="0"/>
                  </a:cubicBezTo>
                  <a:cubicBezTo>
                    <a:pt x="77" y="0"/>
                    <a:pt x="77" y="0"/>
                    <a:pt x="77" y="0"/>
                  </a:cubicBezTo>
                  <a:cubicBezTo>
                    <a:pt x="318" y="245"/>
                    <a:pt x="318" y="245"/>
                    <a:pt x="318" y="245"/>
                  </a:cubicBezTo>
                  <a:cubicBezTo>
                    <a:pt x="318" y="90"/>
                    <a:pt x="318" y="90"/>
                    <a:pt x="318" y="90"/>
                  </a:cubicBezTo>
                  <a:cubicBezTo>
                    <a:pt x="318" y="53"/>
                    <a:pt x="310" y="18"/>
                    <a:pt x="262" y="18"/>
                  </a:cubicBezTo>
                  <a:cubicBezTo>
                    <a:pt x="262" y="0"/>
                    <a:pt x="262" y="0"/>
                    <a:pt x="262" y="0"/>
                  </a:cubicBezTo>
                  <a:cubicBezTo>
                    <a:pt x="389" y="0"/>
                    <a:pt x="389" y="0"/>
                    <a:pt x="389" y="0"/>
                  </a:cubicBezTo>
                  <a:cubicBezTo>
                    <a:pt x="389" y="18"/>
                    <a:pt x="389" y="18"/>
                    <a:pt x="389" y="18"/>
                  </a:cubicBezTo>
                  <a:cubicBezTo>
                    <a:pt x="354" y="18"/>
                    <a:pt x="339" y="47"/>
                    <a:pt x="339" y="90"/>
                  </a:cubicBezTo>
                  <a:cubicBezTo>
                    <a:pt x="339" y="238"/>
                    <a:pt x="339" y="238"/>
                    <a:pt x="339" y="238"/>
                  </a:cubicBezTo>
                  <a:cubicBezTo>
                    <a:pt x="339" y="285"/>
                    <a:pt x="348" y="296"/>
                    <a:pt x="350" y="326"/>
                  </a:cubicBezTo>
                  <a:cubicBezTo>
                    <a:pt x="318" y="326"/>
                    <a:pt x="318" y="326"/>
                    <a:pt x="318" y="326"/>
                  </a:cubicBezTo>
                  <a:cubicBezTo>
                    <a:pt x="304" y="306"/>
                    <a:pt x="292" y="291"/>
                    <a:pt x="281" y="280"/>
                  </a:cubicBezTo>
                  <a:cubicBezTo>
                    <a:pt x="85" y="80"/>
                    <a:pt x="85" y="80"/>
                    <a:pt x="85" y="80"/>
                  </a:cubicBezTo>
                  <a:cubicBezTo>
                    <a:pt x="85" y="244"/>
                    <a:pt x="85" y="244"/>
                    <a:pt x="85" y="244"/>
                  </a:cubicBezTo>
                  <a:cubicBezTo>
                    <a:pt x="85" y="287"/>
                    <a:pt x="104" y="304"/>
                    <a:pt x="143" y="304"/>
                  </a:cubicBezTo>
                  <a:cubicBezTo>
                    <a:pt x="143" y="322"/>
                    <a:pt x="143" y="322"/>
                    <a:pt x="143" y="322"/>
                  </a:cubicBezTo>
                  <a:cubicBezTo>
                    <a:pt x="7" y="322"/>
                    <a:pt x="7" y="322"/>
                    <a:pt x="7" y="322"/>
                  </a:cubicBezTo>
                  <a:cubicBezTo>
                    <a:pt x="7" y="304"/>
                    <a:pt x="7" y="304"/>
                    <a:pt x="7" y="304"/>
                  </a:cubicBezTo>
                  <a:cubicBezTo>
                    <a:pt x="49" y="304"/>
                    <a:pt x="65" y="291"/>
                    <a:pt x="65" y="253"/>
                  </a:cubicBezTo>
                  <a:lnTo>
                    <a:pt x="65" y="58"/>
                  </a:lnTo>
                  <a:close/>
                </a:path>
              </a:pathLst>
            </a:custGeom>
            <a:solidFill>
              <a:srgbClr val="000000"/>
            </a:solidFill>
            <a:ln w="9525">
              <a:noFill/>
              <a:round/>
              <a:headEnd/>
              <a:tailEnd/>
            </a:ln>
          </p:spPr>
          <p:txBody>
            <a:bodyPr/>
            <a:lstStyle/>
            <a:p>
              <a:pPr>
                <a:defRPr/>
              </a:pPr>
              <a:endParaRPr lang="en-GB" dirty="0">
                <a:latin typeface="Georgia" pitchFamily="18" charset="0"/>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S Subtitl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CS 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91200" y="1789200"/>
            <a:ext cx="7837200" cy="1234800"/>
          </a:xfrm>
        </p:spPr>
        <p:txBody>
          <a:bodyPr lIns="90000" rIns="90000" anchor="b" anchorCtr="0"/>
          <a:lstStyle>
            <a:lvl1pPr algn="ctr">
              <a:defRPr sz="3200"/>
            </a:lvl1pPr>
          </a:lstStyle>
          <a:p>
            <a:r>
              <a:rPr lang="en-US" noProof="0" smtClean="0"/>
              <a:t>Click to edit Master title style</a:t>
            </a:r>
            <a:endParaRPr lang="en-US" noProof="0"/>
          </a:p>
        </p:txBody>
      </p:sp>
      <p:sp>
        <p:nvSpPr>
          <p:cNvPr id="9219" name="Rectangle 3"/>
          <p:cNvSpPr>
            <a:spLocks noGrp="1" noChangeArrowheads="1"/>
          </p:cNvSpPr>
          <p:nvPr>
            <p:ph type="subTitle" idx="1"/>
          </p:nvPr>
        </p:nvSpPr>
        <p:spPr>
          <a:xfrm>
            <a:off x="1382400" y="3265200"/>
            <a:ext cx="6451200" cy="1472400"/>
          </a:xfrm>
        </p:spPr>
        <p:txBody>
          <a:bodyPr lIns="90000" rIns="90000"/>
          <a:lstStyle>
            <a:lvl1pPr marL="0" indent="0" algn="ctr">
              <a:lnSpc>
                <a:spcPct val="80000"/>
              </a:lnSpc>
              <a:buFontTx/>
              <a:buNone/>
              <a:defRPr sz="2200"/>
            </a:lvl1pPr>
          </a:lstStyle>
          <a:p>
            <a:r>
              <a:rPr lang="en-US" noProof="0" dirty="0" smtClean="0"/>
              <a:t>Click to edit Master subtitle style</a:t>
            </a:r>
            <a:endParaRPr lang="en-US" noProof="0" dirty="0"/>
          </a:p>
        </p:txBody>
      </p:sp>
      <p:sp>
        <p:nvSpPr>
          <p:cNvPr id="4" name="Date Placeholder 3"/>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5" name="Slide Number Placeholder 4"/>
          <p:cNvSpPr>
            <a:spLocks noGrp="1"/>
          </p:cNvSpPr>
          <p:nvPr>
            <p:ph type="sldNum" sz="quarter" idx="11"/>
          </p:nvPr>
        </p:nvSpPr>
        <p:spPr/>
        <p:txBody>
          <a:bodyPr/>
          <a:lstStyle/>
          <a:p>
            <a:fld id="{488B7DE7-D9E7-4759-BEE4-7E59D49CDC46}" type="slidenum">
              <a:rPr lang="en-US" smtClean="0"/>
              <a:pPr/>
              <a:t>‹#›</a:t>
            </a:fld>
            <a:endParaRPr lang="en-US"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S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p>
            <a:fld id="{A73AF97A-BECA-4FA3-A261-69042CF85B50}" type="datetime1">
              <a:rPr lang="fi-FI" smtClean="0"/>
              <a:pPr/>
              <a:t>26.9.2013</a:t>
            </a:fld>
            <a:endParaRPr lang="en-US" dirty="0" smtClean="0"/>
          </a:p>
        </p:txBody>
      </p:sp>
      <p:sp>
        <p:nvSpPr>
          <p:cNvPr id="8" name="Slide Number Placeholder 7"/>
          <p:cNvSpPr>
            <a:spLocks noGrp="1"/>
          </p:cNvSpPr>
          <p:nvPr>
            <p:ph type="sldNum" sz="quarter" idx="11"/>
          </p:nvPr>
        </p:nvSpPr>
        <p:spPr/>
        <p:txBody>
          <a:bodyPr/>
          <a:lstStyle/>
          <a:p>
            <a:fld id="{488B7DE7-D9E7-4759-BEE4-7E59D49CDC46}" type="slidenum">
              <a:rPr lang="en-US" smtClean="0"/>
              <a:pPr/>
              <a:t>‹#›</a:t>
            </a:fld>
            <a:endParaRPr lang="en-US" dirty="0"/>
          </a:p>
        </p:txBody>
      </p:sp>
      <p:sp>
        <p:nvSpPr>
          <p:cNvPr id="9" name="Footer Placeholder 8"/>
          <p:cNvSpPr>
            <a:spLocks noGrp="1"/>
          </p:cNvSpPr>
          <p:nvPr>
            <p:ph type="ftr" sz="quarter" idx="12"/>
          </p:nvPr>
        </p:nvSpPr>
        <p:spPr/>
        <p:txBody>
          <a:bodyPr/>
          <a:lstStyle/>
          <a:p>
            <a:r>
              <a:rPr lang="en-GB" smtClean="0"/>
              <a:t>© Castrén &amp; Snellman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3.xml"/><Relationship Id="rId7"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theme" Target="../theme/theme5.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5.xml"/><Relationship Id="rId7" Type="http://schemas.openxmlformats.org/officeDocument/2006/relationships/theme" Target="../theme/theme6.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7" name="Picture 11" descr="c_s_bgr_gray"/>
          <p:cNvPicPr>
            <a:picLocks noChangeArrowheads="1"/>
          </p:cNvPicPr>
          <p:nvPr/>
        </p:nvPicPr>
        <p:blipFill>
          <a:blip r:embed="rId9" cstate="print"/>
          <a:srcRect/>
          <a:stretch>
            <a:fillRect/>
          </a:stretch>
        </p:blipFill>
        <p:spPr bwMode="auto">
          <a:xfrm>
            <a:off x="144463" y="142875"/>
            <a:ext cx="8928100" cy="5257800"/>
          </a:xfrm>
          <a:prstGeom prst="rect">
            <a:avLst/>
          </a:prstGeom>
          <a:noFill/>
          <a:ln w="9525">
            <a:noFill/>
            <a:miter lim="800000"/>
            <a:headEnd/>
            <a:tailEnd/>
          </a:ln>
        </p:spPr>
      </p:pic>
      <p:sp>
        <p:nvSpPr>
          <p:cNvPr id="1026" name="Rectangle 2"/>
          <p:cNvSpPr>
            <a:spLocks noGrp="1" noChangeArrowheads="1"/>
          </p:cNvSpPr>
          <p:nvPr>
            <p:ph type="title"/>
          </p:nvPr>
        </p:nvSpPr>
        <p:spPr bwMode="auto">
          <a:xfrm>
            <a:off x="1368000" y="360000"/>
            <a:ext cx="7416000" cy="864000"/>
          </a:xfrm>
          <a:prstGeom prst="rect">
            <a:avLst/>
          </a:prstGeom>
          <a:noFill/>
          <a:ln w="9525">
            <a:noFill/>
            <a:miter lim="800000"/>
            <a:headEnd/>
            <a:tailEnd/>
          </a:ln>
          <a:effectLst/>
        </p:spPr>
        <p:txBody>
          <a:bodyPr vert="horz" wrap="square" lIns="90000" tIns="45720" rIns="90000" bIns="45720" numCol="1" anchor="ctr" anchorCtr="0" compatLnSpc="1">
            <a:prstTxWarp prst="textNoShape">
              <a:avLst/>
            </a:prstTxWarp>
          </a:bodyPr>
          <a:lstStyle/>
          <a:p>
            <a:pPr lvl="0"/>
            <a:r>
              <a:rPr lang="en-US" noProof="0" smtClean="0"/>
              <a:t>Click to edit Master title style</a:t>
            </a:r>
            <a:endParaRPr lang="en-US" noProof="0" dirty="0" smtClean="0"/>
          </a:p>
        </p:txBody>
      </p:sp>
      <p:sp>
        <p:nvSpPr>
          <p:cNvPr id="1027" name="Rectangle 3"/>
          <p:cNvSpPr>
            <a:spLocks noGrp="1" noChangeArrowheads="1"/>
          </p:cNvSpPr>
          <p:nvPr>
            <p:ph type="body" idx="1"/>
          </p:nvPr>
        </p:nvSpPr>
        <p:spPr bwMode="auto">
          <a:xfrm>
            <a:off x="1368000" y="1368000"/>
            <a:ext cx="741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
        <p:nvSpPr>
          <p:cNvPr id="1028" name="Rectangle 4"/>
          <p:cNvSpPr>
            <a:spLocks noGrp="1" noChangeArrowheads="1"/>
          </p:cNvSpPr>
          <p:nvPr>
            <p:ph type="dt" sz="half" idx="2"/>
          </p:nvPr>
        </p:nvSpPr>
        <p:spPr bwMode="auto">
          <a:xfrm>
            <a:off x="144000" y="5400000"/>
            <a:ext cx="2151063"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l">
              <a:defRPr sz="1000">
                <a:solidFill>
                  <a:schemeClr val="tx1"/>
                </a:solidFill>
                <a:latin typeface="Arial" pitchFamily="34" charset="0"/>
                <a:cs typeface="Arial" pitchFamily="34" charset="0"/>
              </a:defRPr>
            </a:lvl1pPr>
          </a:lstStyle>
          <a:p>
            <a:fld id="{A73AF97A-BECA-4FA3-A261-69042CF85B50}" type="datetime1">
              <a:rPr lang="fi-FI" smtClean="0"/>
              <a:pPr/>
              <a:t>26.9.2013</a:t>
            </a:fld>
            <a:endParaRPr lang="en-US" dirty="0" smtClean="0"/>
          </a:p>
        </p:txBody>
      </p:sp>
      <p:sp>
        <p:nvSpPr>
          <p:cNvPr id="1029" name="Rectangle 5"/>
          <p:cNvSpPr>
            <a:spLocks noGrp="1" noChangeArrowheads="1"/>
          </p:cNvSpPr>
          <p:nvPr>
            <p:ph type="ftr" sz="quarter" idx="3"/>
          </p:nvPr>
        </p:nvSpPr>
        <p:spPr bwMode="auto">
          <a:xfrm>
            <a:off x="3150000" y="5400000"/>
            <a:ext cx="2917825"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ctr">
              <a:defRPr sz="1000">
                <a:solidFill>
                  <a:schemeClr val="tx1"/>
                </a:solidFill>
                <a:latin typeface="Arial" pitchFamily="34" charset="0"/>
                <a:cs typeface="Arial" pitchFamily="34" charset="0"/>
              </a:defRPr>
            </a:lvl1pPr>
          </a:lstStyle>
          <a:p>
            <a:r>
              <a:rPr lang="en-GB" dirty="0" smtClean="0"/>
              <a:t>© </a:t>
            </a:r>
            <a:r>
              <a:rPr lang="en-GB" dirty="0" err="1" smtClean="0"/>
              <a:t>Castrén</a:t>
            </a:r>
            <a:r>
              <a:rPr lang="en-GB" dirty="0" smtClean="0"/>
              <a:t> &amp; </a:t>
            </a:r>
            <a:r>
              <a:rPr lang="en-GB" dirty="0" err="1" smtClean="0"/>
              <a:t>Snellman</a:t>
            </a:r>
            <a:endParaRPr lang="en-US" dirty="0"/>
          </a:p>
        </p:txBody>
      </p:sp>
      <p:sp>
        <p:nvSpPr>
          <p:cNvPr id="1030" name="Rectangle 6"/>
          <p:cNvSpPr>
            <a:spLocks noGrp="1" noChangeArrowheads="1"/>
          </p:cNvSpPr>
          <p:nvPr>
            <p:ph type="sldNum" sz="quarter" idx="4"/>
          </p:nvPr>
        </p:nvSpPr>
        <p:spPr bwMode="auto">
          <a:xfrm>
            <a:off x="6840000" y="5400000"/>
            <a:ext cx="2232000"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r">
              <a:defRPr sz="1000">
                <a:solidFill>
                  <a:schemeClr val="tx1"/>
                </a:solidFill>
                <a:latin typeface="Arial" pitchFamily="34" charset="0"/>
                <a:cs typeface="Arial" pitchFamily="34" charset="0"/>
              </a:defRPr>
            </a:lvl1pPr>
          </a:lstStyle>
          <a:p>
            <a:fld id="{488B7DE7-D9E7-4759-BEE4-7E59D49CDC46}" type="slidenum">
              <a:rPr lang="en-US" smtClean="0"/>
              <a:pPr/>
              <a:t>‹#›</a:t>
            </a:fld>
            <a:endParaRPr lang="en-US" dirty="0"/>
          </a:p>
        </p:txBody>
      </p:sp>
      <p:grpSp>
        <p:nvGrpSpPr>
          <p:cNvPr id="8" name="Group 10"/>
          <p:cNvGrpSpPr>
            <a:grpSpLocks/>
          </p:cNvGrpSpPr>
          <p:nvPr/>
        </p:nvGrpSpPr>
        <p:grpSpPr bwMode="auto">
          <a:xfrm>
            <a:off x="360363" y="360363"/>
            <a:ext cx="863600" cy="863600"/>
            <a:chOff x="791" y="162"/>
            <a:chExt cx="1358" cy="1358"/>
          </a:xfrm>
        </p:grpSpPr>
        <p:sp>
          <p:nvSpPr>
            <p:cNvPr id="9" name="Oval 8"/>
            <p:cNvSpPr>
              <a:spLocks noChangeArrowheads="1"/>
            </p:cNvSpPr>
            <p:nvPr userDrawn="1"/>
          </p:nvSpPr>
          <p:spPr bwMode="auto">
            <a:xfrm>
              <a:off x="791" y="162"/>
              <a:ext cx="1358" cy="1358"/>
            </a:xfrm>
            <a:prstGeom prst="ellipse">
              <a:avLst/>
            </a:prstGeom>
            <a:solidFill>
              <a:srgbClr val="95D8E9"/>
            </a:solidFill>
            <a:ln w="9525">
              <a:noFill/>
              <a:round/>
              <a:headEnd/>
              <a:tailEnd/>
            </a:ln>
          </p:spPr>
          <p:txBody>
            <a:bodyPr/>
            <a:lstStyle/>
            <a:p>
              <a:pPr>
                <a:defRPr/>
              </a:pPr>
              <a:endParaRPr lang="en-GB" dirty="0">
                <a:latin typeface="Georgia" pitchFamily="18" charset="0"/>
              </a:endParaRPr>
            </a:p>
          </p:txBody>
        </p:sp>
        <p:sp>
          <p:nvSpPr>
            <p:cNvPr id="10" name="Freeform 9"/>
            <p:cNvSpPr>
              <a:spLocks noEditPoints="1"/>
            </p:cNvSpPr>
            <p:nvPr userDrawn="1"/>
          </p:nvSpPr>
          <p:spPr bwMode="auto">
            <a:xfrm>
              <a:off x="891" y="262"/>
              <a:ext cx="1158" cy="1158"/>
            </a:xfrm>
            <a:custGeom>
              <a:avLst/>
              <a:gdLst/>
              <a:ahLst/>
              <a:cxnLst>
                <a:cxn ang="0">
                  <a:pos x="340" y="359"/>
                </a:cxn>
                <a:cxn ang="0">
                  <a:pos x="157" y="359"/>
                </a:cxn>
                <a:cxn ang="0">
                  <a:pos x="310" y="205"/>
                </a:cxn>
                <a:cxn ang="0">
                  <a:pos x="310" y="205"/>
                </a:cxn>
                <a:cxn ang="0">
                  <a:pos x="342" y="236"/>
                </a:cxn>
                <a:cxn ang="0">
                  <a:pos x="343" y="237"/>
                </a:cxn>
                <a:cxn ang="0">
                  <a:pos x="369" y="298"/>
                </a:cxn>
                <a:cxn ang="0">
                  <a:pos x="288" y="149"/>
                </a:cxn>
                <a:cxn ang="0">
                  <a:pos x="288" y="105"/>
                </a:cxn>
                <a:cxn ang="0">
                  <a:pos x="332" y="105"/>
                </a:cxn>
                <a:cxn ang="0">
                  <a:pos x="332" y="149"/>
                </a:cxn>
                <a:cxn ang="0">
                  <a:pos x="393" y="298"/>
                </a:cxn>
                <a:cxn ang="0">
                  <a:pos x="358" y="219"/>
                </a:cxn>
                <a:cxn ang="0">
                  <a:pos x="349" y="166"/>
                </a:cxn>
                <a:cxn ang="0">
                  <a:pos x="349" y="88"/>
                </a:cxn>
                <a:cxn ang="0">
                  <a:pos x="271" y="88"/>
                </a:cxn>
                <a:cxn ang="0">
                  <a:pos x="271" y="166"/>
                </a:cxn>
                <a:cxn ang="0">
                  <a:pos x="251" y="231"/>
                </a:cxn>
                <a:cxn ang="0">
                  <a:pos x="140" y="342"/>
                </a:cxn>
                <a:cxn ang="0">
                  <a:pos x="103" y="243"/>
                </a:cxn>
                <a:cxn ang="0">
                  <a:pos x="252" y="98"/>
                </a:cxn>
                <a:cxn ang="0">
                  <a:pos x="131" y="123"/>
                </a:cxn>
                <a:cxn ang="0">
                  <a:pos x="80" y="246"/>
                </a:cxn>
                <a:cxn ang="0">
                  <a:pos x="93" y="389"/>
                </a:cxn>
                <a:cxn ang="0">
                  <a:pos x="140" y="375"/>
                </a:cxn>
                <a:cxn ang="0">
                  <a:pos x="250" y="414"/>
                </a:cxn>
                <a:cxn ang="0">
                  <a:pos x="393" y="298"/>
                </a:cxn>
                <a:cxn ang="0">
                  <a:pos x="405" y="405"/>
                </a:cxn>
                <a:cxn ang="0">
                  <a:pos x="84" y="405"/>
                </a:cxn>
                <a:cxn ang="0">
                  <a:pos x="84" y="84"/>
                </a:cxn>
                <a:cxn ang="0">
                  <a:pos x="405" y="84"/>
                </a:cxn>
                <a:cxn ang="0">
                  <a:pos x="489" y="244"/>
                </a:cxn>
                <a:cxn ang="0">
                  <a:pos x="0" y="244"/>
                </a:cxn>
                <a:cxn ang="0">
                  <a:pos x="489" y="244"/>
                </a:cxn>
              </a:cxnLst>
              <a:rect l="0" t="0" r="r" b="b"/>
              <a:pathLst>
                <a:path w="489" h="489">
                  <a:moveTo>
                    <a:pt x="369" y="298"/>
                  </a:moveTo>
                  <a:cubicBezTo>
                    <a:pt x="369" y="317"/>
                    <a:pt x="360" y="340"/>
                    <a:pt x="340" y="359"/>
                  </a:cubicBezTo>
                  <a:cubicBezTo>
                    <a:pt x="321" y="377"/>
                    <a:pt x="291" y="391"/>
                    <a:pt x="250" y="391"/>
                  </a:cubicBezTo>
                  <a:cubicBezTo>
                    <a:pt x="213" y="391"/>
                    <a:pt x="181" y="379"/>
                    <a:pt x="157" y="359"/>
                  </a:cubicBezTo>
                  <a:cubicBezTo>
                    <a:pt x="308" y="207"/>
                    <a:pt x="308" y="207"/>
                    <a:pt x="308" y="207"/>
                  </a:cubicBezTo>
                  <a:cubicBezTo>
                    <a:pt x="310" y="205"/>
                    <a:pt x="310" y="205"/>
                    <a:pt x="310" y="205"/>
                  </a:cubicBezTo>
                  <a:cubicBezTo>
                    <a:pt x="310" y="205"/>
                    <a:pt x="310" y="205"/>
                    <a:pt x="310" y="205"/>
                  </a:cubicBezTo>
                  <a:cubicBezTo>
                    <a:pt x="310" y="205"/>
                    <a:pt x="310" y="205"/>
                    <a:pt x="310" y="205"/>
                  </a:cubicBezTo>
                  <a:cubicBezTo>
                    <a:pt x="342" y="236"/>
                    <a:pt x="342" y="236"/>
                    <a:pt x="342" y="236"/>
                  </a:cubicBezTo>
                  <a:cubicBezTo>
                    <a:pt x="342" y="236"/>
                    <a:pt x="342" y="236"/>
                    <a:pt x="342" y="236"/>
                  </a:cubicBezTo>
                  <a:cubicBezTo>
                    <a:pt x="342" y="236"/>
                    <a:pt x="342" y="236"/>
                    <a:pt x="342" y="236"/>
                  </a:cubicBezTo>
                  <a:cubicBezTo>
                    <a:pt x="343" y="236"/>
                    <a:pt x="343" y="236"/>
                    <a:pt x="343" y="237"/>
                  </a:cubicBezTo>
                  <a:cubicBezTo>
                    <a:pt x="344" y="238"/>
                    <a:pt x="351" y="244"/>
                    <a:pt x="357" y="255"/>
                  </a:cubicBezTo>
                  <a:cubicBezTo>
                    <a:pt x="363" y="266"/>
                    <a:pt x="369" y="280"/>
                    <a:pt x="369" y="298"/>
                  </a:cubicBezTo>
                  <a:moveTo>
                    <a:pt x="310" y="172"/>
                  </a:moveTo>
                  <a:cubicBezTo>
                    <a:pt x="288" y="149"/>
                    <a:pt x="288" y="149"/>
                    <a:pt x="288" y="149"/>
                  </a:cubicBezTo>
                  <a:cubicBezTo>
                    <a:pt x="282" y="143"/>
                    <a:pt x="279" y="135"/>
                    <a:pt x="278" y="127"/>
                  </a:cubicBezTo>
                  <a:cubicBezTo>
                    <a:pt x="279" y="119"/>
                    <a:pt x="282" y="111"/>
                    <a:pt x="288" y="105"/>
                  </a:cubicBezTo>
                  <a:cubicBezTo>
                    <a:pt x="294" y="99"/>
                    <a:pt x="302" y="96"/>
                    <a:pt x="310" y="96"/>
                  </a:cubicBezTo>
                  <a:cubicBezTo>
                    <a:pt x="318" y="96"/>
                    <a:pt x="326" y="99"/>
                    <a:pt x="332" y="105"/>
                  </a:cubicBezTo>
                  <a:cubicBezTo>
                    <a:pt x="339" y="111"/>
                    <a:pt x="342" y="119"/>
                    <a:pt x="342" y="127"/>
                  </a:cubicBezTo>
                  <a:cubicBezTo>
                    <a:pt x="342" y="135"/>
                    <a:pt x="339" y="143"/>
                    <a:pt x="332" y="149"/>
                  </a:cubicBezTo>
                  <a:lnTo>
                    <a:pt x="310" y="172"/>
                  </a:lnTo>
                  <a:close/>
                  <a:moveTo>
                    <a:pt x="393" y="298"/>
                  </a:moveTo>
                  <a:cubicBezTo>
                    <a:pt x="393" y="273"/>
                    <a:pt x="384" y="253"/>
                    <a:pt x="375" y="240"/>
                  </a:cubicBezTo>
                  <a:cubicBezTo>
                    <a:pt x="368" y="228"/>
                    <a:pt x="360" y="220"/>
                    <a:pt x="358" y="219"/>
                  </a:cubicBezTo>
                  <a:cubicBezTo>
                    <a:pt x="327" y="188"/>
                    <a:pt x="327" y="188"/>
                    <a:pt x="327" y="188"/>
                  </a:cubicBezTo>
                  <a:cubicBezTo>
                    <a:pt x="349" y="166"/>
                    <a:pt x="349" y="166"/>
                    <a:pt x="349" y="166"/>
                  </a:cubicBezTo>
                  <a:cubicBezTo>
                    <a:pt x="360" y="155"/>
                    <a:pt x="365" y="141"/>
                    <a:pt x="365" y="127"/>
                  </a:cubicBezTo>
                  <a:cubicBezTo>
                    <a:pt x="365" y="113"/>
                    <a:pt x="360" y="99"/>
                    <a:pt x="349" y="88"/>
                  </a:cubicBezTo>
                  <a:cubicBezTo>
                    <a:pt x="338" y="78"/>
                    <a:pt x="324" y="72"/>
                    <a:pt x="310" y="72"/>
                  </a:cubicBezTo>
                  <a:cubicBezTo>
                    <a:pt x="296" y="72"/>
                    <a:pt x="282" y="78"/>
                    <a:pt x="271" y="88"/>
                  </a:cubicBezTo>
                  <a:cubicBezTo>
                    <a:pt x="260" y="99"/>
                    <a:pt x="255" y="113"/>
                    <a:pt x="255" y="127"/>
                  </a:cubicBezTo>
                  <a:cubicBezTo>
                    <a:pt x="255" y="141"/>
                    <a:pt x="260" y="155"/>
                    <a:pt x="271" y="166"/>
                  </a:cubicBezTo>
                  <a:cubicBezTo>
                    <a:pt x="293" y="188"/>
                    <a:pt x="293" y="188"/>
                    <a:pt x="293" y="188"/>
                  </a:cubicBezTo>
                  <a:cubicBezTo>
                    <a:pt x="251" y="231"/>
                    <a:pt x="251" y="231"/>
                    <a:pt x="251" y="231"/>
                  </a:cubicBezTo>
                  <a:cubicBezTo>
                    <a:pt x="251" y="231"/>
                    <a:pt x="251" y="231"/>
                    <a:pt x="251" y="231"/>
                  </a:cubicBezTo>
                  <a:cubicBezTo>
                    <a:pt x="140" y="342"/>
                    <a:pt x="140" y="342"/>
                    <a:pt x="140" y="342"/>
                  </a:cubicBezTo>
                  <a:cubicBezTo>
                    <a:pt x="117" y="316"/>
                    <a:pt x="103" y="283"/>
                    <a:pt x="103" y="246"/>
                  </a:cubicBezTo>
                  <a:cubicBezTo>
                    <a:pt x="103" y="245"/>
                    <a:pt x="103" y="244"/>
                    <a:pt x="103" y="243"/>
                  </a:cubicBezTo>
                  <a:cubicBezTo>
                    <a:pt x="104" y="202"/>
                    <a:pt x="121" y="166"/>
                    <a:pt x="148" y="140"/>
                  </a:cubicBezTo>
                  <a:cubicBezTo>
                    <a:pt x="175" y="114"/>
                    <a:pt x="212" y="98"/>
                    <a:pt x="252" y="98"/>
                  </a:cubicBezTo>
                  <a:cubicBezTo>
                    <a:pt x="252" y="74"/>
                    <a:pt x="252" y="74"/>
                    <a:pt x="252" y="74"/>
                  </a:cubicBezTo>
                  <a:cubicBezTo>
                    <a:pt x="205" y="74"/>
                    <a:pt x="163" y="93"/>
                    <a:pt x="131" y="123"/>
                  </a:cubicBezTo>
                  <a:cubicBezTo>
                    <a:pt x="100" y="154"/>
                    <a:pt x="81" y="196"/>
                    <a:pt x="80" y="242"/>
                  </a:cubicBezTo>
                  <a:cubicBezTo>
                    <a:pt x="80" y="243"/>
                    <a:pt x="80" y="244"/>
                    <a:pt x="80" y="246"/>
                  </a:cubicBezTo>
                  <a:cubicBezTo>
                    <a:pt x="80" y="289"/>
                    <a:pt x="96" y="329"/>
                    <a:pt x="123" y="359"/>
                  </a:cubicBezTo>
                  <a:cubicBezTo>
                    <a:pt x="93" y="389"/>
                    <a:pt x="93" y="389"/>
                    <a:pt x="93" y="389"/>
                  </a:cubicBezTo>
                  <a:cubicBezTo>
                    <a:pt x="109" y="406"/>
                    <a:pt x="109" y="406"/>
                    <a:pt x="109" y="406"/>
                  </a:cubicBezTo>
                  <a:cubicBezTo>
                    <a:pt x="140" y="375"/>
                    <a:pt x="140" y="375"/>
                    <a:pt x="140" y="375"/>
                  </a:cubicBezTo>
                  <a:cubicBezTo>
                    <a:pt x="169" y="400"/>
                    <a:pt x="207" y="414"/>
                    <a:pt x="250" y="414"/>
                  </a:cubicBezTo>
                  <a:cubicBezTo>
                    <a:pt x="250" y="414"/>
                    <a:pt x="250" y="414"/>
                    <a:pt x="250" y="414"/>
                  </a:cubicBezTo>
                  <a:cubicBezTo>
                    <a:pt x="296" y="414"/>
                    <a:pt x="332" y="398"/>
                    <a:pt x="356" y="376"/>
                  </a:cubicBezTo>
                  <a:cubicBezTo>
                    <a:pt x="380" y="353"/>
                    <a:pt x="393" y="324"/>
                    <a:pt x="393" y="298"/>
                  </a:cubicBezTo>
                  <a:moveTo>
                    <a:pt x="472" y="244"/>
                  </a:moveTo>
                  <a:cubicBezTo>
                    <a:pt x="472" y="307"/>
                    <a:pt x="447" y="364"/>
                    <a:pt x="405" y="405"/>
                  </a:cubicBezTo>
                  <a:cubicBezTo>
                    <a:pt x="364" y="446"/>
                    <a:pt x="307" y="472"/>
                    <a:pt x="245" y="472"/>
                  </a:cubicBezTo>
                  <a:cubicBezTo>
                    <a:pt x="182" y="472"/>
                    <a:pt x="125" y="446"/>
                    <a:pt x="84" y="405"/>
                  </a:cubicBezTo>
                  <a:cubicBezTo>
                    <a:pt x="43" y="364"/>
                    <a:pt x="17" y="307"/>
                    <a:pt x="17" y="244"/>
                  </a:cubicBezTo>
                  <a:cubicBezTo>
                    <a:pt x="17" y="182"/>
                    <a:pt x="43" y="125"/>
                    <a:pt x="84" y="84"/>
                  </a:cubicBezTo>
                  <a:cubicBezTo>
                    <a:pt x="125" y="42"/>
                    <a:pt x="182" y="17"/>
                    <a:pt x="245" y="17"/>
                  </a:cubicBezTo>
                  <a:cubicBezTo>
                    <a:pt x="307" y="17"/>
                    <a:pt x="364" y="42"/>
                    <a:pt x="405" y="84"/>
                  </a:cubicBezTo>
                  <a:cubicBezTo>
                    <a:pt x="447" y="125"/>
                    <a:pt x="472" y="182"/>
                    <a:pt x="472" y="244"/>
                  </a:cubicBezTo>
                  <a:moveTo>
                    <a:pt x="489" y="244"/>
                  </a:moveTo>
                  <a:cubicBezTo>
                    <a:pt x="489" y="109"/>
                    <a:pt x="380" y="0"/>
                    <a:pt x="245" y="0"/>
                  </a:cubicBezTo>
                  <a:cubicBezTo>
                    <a:pt x="110" y="0"/>
                    <a:pt x="0" y="109"/>
                    <a:pt x="0" y="244"/>
                  </a:cubicBezTo>
                  <a:cubicBezTo>
                    <a:pt x="0" y="379"/>
                    <a:pt x="110" y="489"/>
                    <a:pt x="245" y="489"/>
                  </a:cubicBezTo>
                  <a:cubicBezTo>
                    <a:pt x="380" y="489"/>
                    <a:pt x="489" y="379"/>
                    <a:pt x="489" y="244"/>
                  </a:cubicBezTo>
                </a:path>
              </a:pathLst>
            </a:custGeom>
            <a:solidFill>
              <a:srgbClr val="000000"/>
            </a:solidFill>
            <a:ln w="9525">
              <a:noFill/>
              <a:round/>
              <a:headEnd/>
              <a:tailEnd/>
            </a:ln>
          </p:spPr>
          <p:txBody>
            <a:bodyPr/>
            <a:lstStyle/>
            <a:p>
              <a:pPr>
                <a:defRPr/>
              </a:pPr>
              <a:endParaRPr lang="en-GB" dirty="0">
                <a:latin typeface="Georgia" pitchFamily="18" charset="0"/>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8" r:id="rId4"/>
    <p:sldLayoutId id="2147483702" r:id="rId5"/>
    <p:sldLayoutId id="2147483661" r:id="rId6"/>
    <p:sldLayoutId id="2147483659" r:id="rId7"/>
  </p:sldLayoutIdLst>
  <p:hf hdr="0" dt="0"/>
  <p:txStyles>
    <p:titleStyle>
      <a:lvl1pPr algn="l" rtl="0" eaLnBrk="1" fontAlgn="base" hangingPunct="1">
        <a:lnSpc>
          <a:spcPct val="80000"/>
        </a:lnSpc>
        <a:spcBef>
          <a:spcPct val="0"/>
        </a:spcBef>
        <a:spcAft>
          <a:spcPct val="0"/>
        </a:spcAft>
        <a:defRPr sz="3200" b="0" cap="none" baseline="0">
          <a:solidFill>
            <a:schemeClr val="tx1"/>
          </a:solidFill>
          <a:latin typeface="+mj-lt"/>
          <a:ea typeface="+mj-ea"/>
          <a:cs typeface="+mj-cs"/>
        </a:defRPr>
      </a:lvl1pPr>
      <a:lvl2pPr algn="l" rtl="0" eaLnBrk="1" fontAlgn="base" hangingPunct="1">
        <a:spcBef>
          <a:spcPct val="0"/>
        </a:spcBef>
        <a:spcAft>
          <a:spcPct val="0"/>
        </a:spcAft>
        <a:defRPr sz="2800" b="1">
          <a:solidFill>
            <a:srgbClr val="A6713E"/>
          </a:solidFill>
          <a:latin typeface="Times New Roman" pitchFamily="18" charset="0"/>
        </a:defRPr>
      </a:lvl2pPr>
      <a:lvl3pPr algn="l" rtl="0" eaLnBrk="1" fontAlgn="base" hangingPunct="1">
        <a:spcBef>
          <a:spcPct val="0"/>
        </a:spcBef>
        <a:spcAft>
          <a:spcPct val="0"/>
        </a:spcAft>
        <a:defRPr sz="2800" b="1">
          <a:solidFill>
            <a:srgbClr val="A6713E"/>
          </a:solidFill>
          <a:latin typeface="Times New Roman" pitchFamily="18" charset="0"/>
        </a:defRPr>
      </a:lvl3pPr>
      <a:lvl4pPr algn="l" rtl="0" eaLnBrk="1" fontAlgn="base" hangingPunct="1">
        <a:spcBef>
          <a:spcPct val="0"/>
        </a:spcBef>
        <a:spcAft>
          <a:spcPct val="0"/>
        </a:spcAft>
        <a:defRPr sz="2800" b="1">
          <a:solidFill>
            <a:srgbClr val="A6713E"/>
          </a:solidFill>
          <a:latin typeface="Times New Roman" pitchFamily="18" charset="0"/>
        </a:defRPr>
      </a:lvl4pPr>
      <a:lvl5pPr algn="l" rtl="0" eaLnBrk="1" fontAlgn="base" hangingPunct="1">
        <a:spcBef>
          <a:spcPct val="0"/>
        </a:spcBef>
        <a:spcAft>
          <a:spcPct val="0"/>
        </a:spcAft>
        <a:defRPr sz="2800" b="1">
          <a:solidFill>
            <a:srgbClr val="A6713E"/>
          </a:solidFill>
          <a:latin typeface="Times New Roman" pitchFamily="18" charset="0"/>
        </a:defRPr>
      </a:lvl5pPr>
      <a:lvl6pPr marL="457200" algn="l" rtl="0" eaLnBrk="1" fontAlgn="base" hangingPunct="1">
        <a:spcBef>
          <a:spcPct val="0"/>
        </a:spcBef>
        <a:spcAft>
          <a:spcPct val="0"/>
        </a:spcAft>
        <a:defRPr sz="2800" b="1">
          <a:solidFill>
            <a:srgbClr val="A6713E"/>
          </a:solidFill>
          <a:latin typeface="Times New Roman" pitchFamily="18" charset="0"/>
        </a:defRPr>
      </a:lvl6pPr>
      <a:lvl7pPr marL="914400" algn="l" rtl="0" eaLnBrk="1" fontAlgn="base" hangingPunct="1">
        <a:spcBef>
          <a:spcPct val="0"/>
        </a:spcBef>
        <a:spcAft>
          <a:spcPct val="0"/>
        </a:spcAft>
        <a:defRPr sz="2800" b="1">
          <a:solidFill>
            <a:srgbClr val="A6713E"/>
          </a:solidFill>
          <a:latin typeface="Times New Roman" pitchFamily="18" charset="0"/>
        </a:defRPr>
      </a:lvl7pPr>
      <a:lvl8pPr marL="1371600" algn="l" rtl="0" eaLnBrk="1" fontAlgn="base" hangingPunct="1">
        <a:spcBef>
          <a:spcPct val="0"/>
        </a:spcBef>
        <a:spcAft>
          <a:spcPct val="0"/>
        </a:spcAft>
        <a:defRPr sz="2800" b="1">
          <a:solidFill>
            <a:srgbClr val="A6713E"/>
          </a:solidFill>
          <a:latin typeface="Times New Roman" pitchFamily="18" charset="0"/>
        </a:defRPr>
      </a:lvl8pPr>
      <a:lvl9pPr marL="1828800" algn="l" rtl="0" eaLnBrk="1" fontAlgn="base" hangingPunct="1">
        <a:spcBef>
          <a:spcPct val="0"/>
        </a:spcBef>
        <a:spcAft>
          <a:spcPct val="0"/>
        </a:spcAft>
        <a:defRPr sz="2800" b="1">
          <a:solidFill>
            <a:srgbClr val="A6713E"/>
          </a:solidFill>
          <a:latin typeface="Times New Roman" pitchFamily="18" charset="0"/>
        </a:defRPr>
      </a:lvl9pPr>
    </p:titleStyle>
    <p:bodyStyle>
      <a:lvl1pPr marL="358775" indent="-358775" algn="l" rtl="0" eaLnBrk="1" fontAlgn="base" hangingPunct="1">
        <a:lnSpc>
          <a:spcPct val="90000"/>
        </a:lnSpc>
        <a:spcBef>
          <a:spcPts val="1100"/>
        </a:spcBef>
        <a:spcAft>
          <a:spcPct val="0"/>
        </a:spcAft>
        <a:buClr>
          <a:schemeClr val="tx1"/>
        </a:buClr>
        <a:buChar char="•"/>
        <a:defRPr sz="2400">
          <a:solidFill>
            <a:schemeClr val="tx1"/>
          </a:solidFill>
          <a:latin typeface="+mn-lt"/>
          <a:ea typeface="+mn-ea"/>
          <a:cs typeface="+mn-cs"/>
        </a:defRPr>
      </a:lvl1pPr>
      <a:lvl2pPr marL="719138" indent="-261938" algn="l" rtl="0" eaLnBrk="1" fontAlgn="base" hangingPunct="1">
        <a:lnSpc>
          <a:spcPct val="90000"/>
        </a:lnSpc>
        <a:spcBef>
          <a:spcPts val="1100"/>
        </a:spcBef>
        <a:spcAft>
          <a:spcPct val="0"/>
        </a:spcAft>
        <a:buClr>
          <a:schemeClr val="tx1"/>
        </a:buClr>
        <a:buChar char="•"/>
        <a:defRPr sz="2200">
          <a:solidFill>
            <a:schemeClr val="tx1"/>
          </a:solidFill>
          <a:latin typeface="+mn-lt"/>
        </a:defRPr>
      </a:lvl2pPr>
      <a:lvl3pPr marL="1160463" indent="-246063" algn="l" rtl="0" eaLnBrk="1" fontAlgn="base" hangingPunct="1">
        <a:lnSpc>
          <a:spcPct val="90000"/>
        </a:lnSpc>
        <a:spcBef>
          <a:spcPts val="1100"/>
        </a:spcBef>
        <a:spcAft>
          <a:spcPct val="0"/>
        </a:spcAft>
        <a:buClr>
          <a:schemeClr val="tx1"/>
        </a:buClr>
        <a:buChar char="•"/>
        <a:defRPr sz="2200">
          <a:solidFill>
            <a:schemeClr val="tx1"/>
          </a:solidFill>
          <a:latin typeface="+mn-lt"/>
        </a:defRPr>
      </a:lvl3pPr>
      <a:lvl4pPr marL="1612900" indent="-266700" algn="l" rtl="0" eaLnBrk="1" fontAlgn="base" hangingPunct="1">
        <a:lnSpc>
          <a:spcPct val="90000"/>
        </a:lnSpc>
        <a:spcBef>
          <a:spcPts val="1100"/>
        </a:spcBef>
        <a:spcAft>
          <a:spcPct val="0"/>
        </a:spcAft>
        <a:buClr>
          <a:schemeClr val="tx1"/>
        </a:buClr>
        <a:buChar char="•"/>
        <a:defRPr sz="2200">
          <a:solidFill>
            <a:schemeClr val="tx1"/>
          </a:solidFill>
          <a:latin typeface="+mn-lt"/>
        </a:defRPr>
      </a:lvl4pPr>
      <a:lvl5pPr marL="2065338" indent="-266700" algn="l" rtl="0" eaLnBrk="1" fontAlgn="base" hangingPunct="1">
        <a:lnSpc>
          <a:spcPct val="90000"/>
        </a:lnSpc>
        <a:spcBef>
          <a:spcPts val="1100"/>
        </a:spcBef>
        <a:spcAft>
          <a:spcPct val="0"/>
        </a:spcAft>
        <a:buClr>
          <a:schemeClr val="tx1"/>
        </a:buClr>
        <a:buChar char="•"/>
        <a:defRPr sz="2200">
          <a:solidFill>
            <a:schemeClr val="tx1"/>
          </a:solidFill>
          <a:latin typeface="+mn-lt"/>
        </a:defRPr>
      </a:lvl5pPr>
      <a:lvl6pPr marL="2522538" indent="-266700" algn="l" rtl="0" eaLnBrk="1" fontAlgn="base" hangingPunct="1">
        <a:spcBef>
          <a:spcPct val="20000"/>
        </a:spcBef>
        <a:spcAft>
          <a:spcPct val="0"/>
        </a:spcAft>
        <a:buClr>
          <a:srgbClr val="A6713E"/>
        </a:buClr>
        <a:buChar char="•"/>
        <a:defRPr sz="1600">
          <a:solidFill>
            <a:schemeClr val="tx1"/>
          </a:solidFill>
          <a:latin typeface="+mn-lt"/>
        </a:defRPr>
      </a:lvl6pPr>
      <a:lvl7pPr marL="2979738" indent="-266700" algn="l" rtl="0" eaLnBrk="1" fontAlgn="base" hangingPunct="1">
        <a:spcBef>
          <a:spcPct val="20000"/>
        </a:spcBef>
        <a:spcAft>
          <a:spcPct val="0"/>
        </a:spcAft>
        <a:buClr>
          <a:srgbClr val="A6713E"/>
        </a:buClr>
        <a:buChar char="•"/>
        <a:defRPr sz="1600">
          <a:solidFill>
            <a:schemeClr val="tx1"/>
          </a:solidFill>
          <a:latin typeface="+mn-lt"/>
        </a:defRPr>
      </a:lvl7pPr>
      <a:lvl8pPr marL="3436938" indent="-266700" algn="l" rtl="0" eaLnBrk="1" fontAlgn="base" hangingPunct="1">
        <a:spcBef>
          <a:spcPct val="20000"/>
        </a:spcBef>
        <a:spcAft>
          <a:spcPct val="0"/>
        </a:spcAft>
        <a:buClr>
          <a:srgbClr val="A6713E"/>
        </a:buClr>
        <a:buChar char="•"/>
        <a:defRPr sz="1600">
          <a:solidFill>
            <a:schemeClr val="tx1"/>
          </a:solidFill>
          <a:latin typeface="+mn-lt"/>
        </a:defRPr>
      </a:lvl8pPr>
      <a:lvl9pPr marL="3894138" indent="-266700" algn="l" rtl="0" eaLnBrk="1" fontAlgn="base" hangingPunct="1">
        <a:spcBef>
          <a:spcPct val="20000"/>
        </a:spcBef>
        <a:spcAft>
          <a:spcPct val="0"/>
        </a:spcAft>
        <a:buClr>
          <a:srgbClr val="A6713E"/>
        </a:buClr>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68000" y="360000"/>
            <a:ext cx="7416000" cy="864000"/>
          </a:xfrm>
          <a:prstGeom prst="rect">
            <a:avLst/>
          </a:prstGeom>
          <a:noFill/>
          <a:ln w="9525">
            <a:noFill/>
            <a:miter lim="800000"/>
            <a:headEnd/>
            <a:tailEnd/>
          </a:ln>
          <a:effectLst/>
        </p:spPr>
        <p:txBody>
          <a:bodyPr vert="horz" wrap="square" lIns="90000" tIns="45720" rIns="90000" bIns="45720" numCol="1" anchor="ctr" anchorCtr="0" compatLnSpc="1">
            <a:prstTxWarp prst="textNoShape">
              <a:avLst/>
            </a:prstTxWarp>
          </a:bodyPr>
          <a:lstStyle/>
          <a:p>
            <a:pPr lvl="0"/>
            <a:r>
              <a:rPr lang="en-US" noProof="0" dirty="0" smtClean="0"/>
              <a:t>Click to edit Master title style</a:t>
            </a:r>
          </a:p>
        </p:txBody>
      </p:sp>
      <p:sp>
        <p:nvSpPr>
          <p:cNvPr id="1027" name="Rectangle 3"/>
          <p:cNvSpPr>
            <a:spLocks noGrp="1" noChangeArrowheads="1"/>
          </p:cNvSpPr>
          <p:nvPr>
            <p:ph type="body" idx="1"/>
          </p:nvPr>
        </p:nvSpPr>
        <p:spPr bwMode="auto">
          <a:xfrm>
            <a:off x="1368000" y="1368000"/>
            <a:ext cx="741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028" name="Rectangle 4"/>
          <p:cNvSpPr>
            <a:spLocks noGrp="1" noChangeArrowheads="1"/>
          </p:cNvSpPr>
          <p:nvPr>
            <p:ph type="dt" sz="half" idx="2"/>
          </p:nvPr>
        </p:nvSpPr>
        <p:spPr bwMode="auto">
          <a:xfrm>
            <a:off x="144000" y="5400000"/>
            <a:ext cx="2151063"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l">
              <a:defRPr sz="1000">
                <a:solidFill>
                  <a:schemeClr val="tx1"/>
                </a:solidFill>
                <a:latin typeface="Arial" pitchFamily="34" charset="0"/>
                <a:cs typeface="Arial" pitchFamily="34" charset="0"/>
              </a:defRPr>
            </a:lvl1pPr>
          </a:lstStyle>
          <a:p>
            <a:fld id="{A73AF97A-BECA-4FA3-A261-69042CF85B50}" type="datetime1">
              <a:rPr lang="fi-FI" smtClean="0"/>
              <a:pPr/>
              <a:t>26.9.2013</a:t>
            </a:fld>
            <a:endParaRPr lang="en-US" dirty="0" smtClean="0"/>
          </a:p>
        </p:txBody>
      </p:sp>
      <p:sp>
        <p:nvSpPr>
          <p:cNvPr id="1029" name="Rectangle 5"/>
          <p:cNvSpPr>
            <a:spLocks noGrp="1" noChangeArrowheads="1"/>
          </p:cNvSpPr>
          <p:nvPr>
            <p:ph type="ftr" sz="quarter" idx="3"/>
          </p:nvPr>
        </p:nvSpPr>
        <p:spPr bwMode="auto">
          <a:xfrm>
            <a:off x="3150000" y="5400000"/>
            <a:ext cx="2917825"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ctr">
              <a:defRPr sz="1000">
                <a:solidFill>
                  <a:schemeClr val="tx1"/>
                </a:solidFill>
                <a:latin typeface="Arial" pitchFamily="34" charset="0"/>
                <a:cs typeface="Arial" pitchFamily="34" charset="0"/>
              </a:defRPr>
            </a:lvl1pPr>
          </a:lstStyle>
          <a:p>
            <a:r>
              <a:rPr lang="en-GB" dirty="0" smtClean="0"/>
              <a:t>© </a:t>
            </a:r>
            <a:r>
              <a:rPr lang="en-GB" dirty="0" err="1" smtClean="0"/>
              <a:t>Castrén</a:t>
            </a:r>
            <a:r>
              <a:rPr lang="en-GB" dirty="0" smtClean="0"/>
              <a:t> &amp; </a:t>
            </a:r>
            <a:r>
              <a:rPr lang="en-GB" dirty="0" err="1" smtClean="0"/>
              <a:t>Snellman</a:t>
            </a:r>
            <a:endParaRPr lang="en-US" dirty="0"/>
          </a:p>
        </p:txBody>
      </p:sp>
      <p:sp>
        <p:nvSpPr>
          <p:cNvPr id="1030" name="Rectangle 6"/>
          <p:cNvSpPr>
            <a:spLocks noGrp="1" noChangeArrowheads="1"/>
          </p:cNvSpPr>
          <p:nvPr>
            <p:ph type="sldNum" sz="quarter" idx="4"/>
          </p:nvPr>
        </p:nvSpPr>
        <p:spPr bwMode="auto">
          <a:xfrm>
            <a:off x="6840000" y="5400000"/>
            <a:ext cx="2232000"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r">
              <a:defRPr sz="1000">
                <a:solidFill>
                  <a:schemeClr val="tx1"/>
                </a:solidFill>
                <a:latin typeface="Arial" pitchFamily="34" charset="0"/>
                <a:cs typeface="Arial" pitchFamily="34" charset="0"/>
              </a:defRPr>
            </a:lvl1pPr>
          </a:lstStyle>
          <a:p>
            <a:fld id="{488B7DE7-D9E7-4759-BEE4-7E59D49CDC46}" type="slidenum">
              <a:rPr lang="en-US" smtClean="0"/>
              <a:pPr/>
              <a:t>‹#›</a:t>
            </a:fld>
            <a:endParaRPr lang="en-US" dirty="0"/>
          </a:p>
        </p:txBody>
      </p:sp>
      <p:grpSp>
        <p:nvGrpSpPr>
          <p:cNvPr id="2" name="Group 10"/>
          <p:cNvGrpSpPr>
            <a:grpSpLocks/>
          </p:cNvGrpSpPr>
          <p:nvPr/>
        </p:nvGrpSpPr>
        <p:grpSpPr bwMode="auto">
          <a:xfrm>
            <a:off x="360363" y="360363"/>
            <a:ext cx="863600" cy="863600"/>
            <a:chOff x="791" y="162"/>
            <a:chExt cx="1358" cy="1358"/>
          </a:xfrm>
        </p:grpSpPr>
        <p:sp>
          <p:nvSpPr>
            <p:cNvPr id="9" name="Oval 8"/>
            <p:cNvSpPr>
              <a:spLocks noChangeArrowheads="1"/>
            </p:cNvSpPr>
            <p:nvPr userDrawn="1"/>
          </p:nvSpPr>
          <p:spPr bwMode="auto">
            <a:xfrm>
              <a:off x="791" y="162"/>
              <a:ext cx="1358" cy="1358"/>
            </a:xfrm>
            <a:prstGeom prst="ellipse">
              <a:avLst/>
            </a:prstGeom>
            <a:solidFill>
              <a:srgbClr val="95D8E9"/>
            </a:solidFill>
            <a:ln w="9525">
              <a:noFill/>
              <a:round/>
              <a:headEnd/>
              <a:tailEnd/>
            </a:ln>
          </p:spPr>
          <p:txBody>
            <a:bodyPr/>
            <a:lstStyle/>
            <a:p>
              <a:pPr>
                <a:defRPr/>
              </a:pPr>
              <a:endParaRPr lang="en-GB" dirty="0">
                <a:latin typeface="Georgia" pitchFamily="18" charset="0"/>
              </a:endParaRPr>
            </a:p>
          </p:txBody>
        </p:sp>
        <p:sp>
          <p:nvSpPr>
            <p:cNvPr id="10" name="Freeform 9"/>
            <p:cNvSpPr>
              <a:spLocks noEditPoints="1"/>
            </p:cNvSpPr>
            <p:nvPr userDrawn="1"/>
          </p:nvSpPr>
          <p:spPr bwMode="auto">
            <a:xfrm>
              <a:off x="891" y="262"/>
              <a:ext cx="1158" cy="1158"/>
            </a:xfrm>
            <a:custGeom>
              <a:avLst/>
              <a:gdLst/>
              <a:ahLst/>
              <a:cxnLst>
                <a:cxn ang="0">
                  <a:pos x="340" y="359"/>
                </a:cxn>
                <a:cxn ang="0">
                  <a:pos x="157" y="359"/>
                </a:cxn>
                <a:cxn ang="0">
                  <a:pos x="310" y="205"/>
                </a:cxn>
                <a:cxn ang="0">
                  <a:pos x="310" y="205"/>
                </a:cxn>
                <a:cxn ang="0">
                  <a:pos x="342" y="236"/>
                </a:cxn>
                <a:cxn ang="0">
                  <a:pos x="343" y="237"/>
                </a:cxn>
                <a:cxn ang="0">
                  <a:pos x="369" y="298"/>
                </a:cxn>
                <a:cxn ang="0">
                  <a:pos x="288" y="149"/>
                </a:cxn>
                <a:cxn ang="0">
                  <a:pos x="288" y="105"/>
                </a:cxn>
                <a:cxn ang="0">
                  <a:pos x="332" y="105"/>
                </a:cxn>
                <a:cxn ang="0">
                  <a:pos x="332" y="149"/>
                </a:cxn>
                <a:cxn ang="0">
                  <a:pos x="393" y="298"/>
                </a:cxn>
                <a:cxn ang="0">
                  <a:pos x="358" y="219"/>
                </a:cxn>
                <a:cxn ang="0">
                  <a:pos x="349" y="166"/>
                </a:cxn>
                <a:cxn ang="0">
                  <a:pos x="349" y="88"/>
                </a:cxn>
                <a:cxn ang="0">
                  <a:pos x="271" y="88"/>
                </a:cxn>
                <a:cxn ang="0">
                  <a:pos x="271" y="166"/>
                </a:cxn>
                <a:cxn ang="0">
                  <a:pos x="251" y="231"/>
                </a:cxn>
                <a:cxn ang="0">
                  <a:pos x="140" y="342"/>
                </a:cxn>
                <a:cxn ang="0">
                  <a:pos x="103" y="243"/>
                </a:cxn>
                <a:cxn ang="0">
                  <a:pos x="252" y="98"/>
                </a:cxn>
                <a:cxn ang="0">
                  <a:pos x="131" y="123"/>
                </a:cxn>
                <a:cxn ang="0">
                  <a:pos x="80" y="246"/>
                </a:cxn>
                <a:cxn ang="0">
                  <a:pos x="93" y="389"/>
                </a:cxn>
                <a:cxn ang="0">
                  <a:pos x="140" y="375"/>
                </a:cxn>
                <a:cxn ang="0">
                  <a:pos x="250" y="414"/>
                </a:cxn>
                <a:cxn ang="0">
                  <a:pos x="393" y="298"/>
                </a:cxn>
                <a:cxn ang="0">
                  <a:pos x="405" y="405"/>
                </a:cxn>
                <a:cxn ang="0">
                  <a:pos x="84" y="405"/>
                </a:cxn>
                <a:cxn ang="0">
                  <a:pos x="84" y="84"/>
                </a:cxn>
                <a:cxn ang="0">
                  <a:pos x="405" y="84"/>
                </a:cxn>
                <a:cxn ang="0">
                  <a:pos x="489" y="244"/>
                </a:cxn>
                <a:cxn ang="0">
                  <a:pos x="0" y="244"/>
                </a:cxn>
                <a:cxn ang="0">
                  <a:pos x="489" y="244"/>
                </a:cxn>
              </a:cxnLst>
              <a:rect l="0" t="0" r="r" b="b"/>
              <a:pathLst>
                <a:path w="489" h="489">
                  <a:moveTo>
                    <a:pt x="369" y="298"/>
                  </a:moveTo>
                  <a:cubicBezTo>
                    <a:pt x="369" y="317"/>
                    <a:pt x="360" y="340"/>
                    <a:pt x="340" y="359"/>
                  </a:cubicBezTo>
                  <a:cubicBezTo>
                    <a:pt x="321" y="377"/>
                    <a:pt x="291" y="391"/>
                    <a:pt x="250" y="391"/>
                  </a:cubicBezTo>
                  <a:cubicBezTo>
                    <a:pt x="213" y="391"/>
                    <a:pt x="181" y="379"/>
                    <a:pt x="157" y="359"/>
                  </a:cubicBezTo>
                  <a:cubicBezTo>
                    <a:pt x="308" y="207"/>
                    <a:pt x="308" y="207"/>
                    <a:pt x="308" y="207"/>
                  </a:cubicBezTo>
                  <a:cubicBezTo>
                    <a:pt x="310" y="205"/>
                    <a:pt x="310" y="205"/>
                    <a:pt x="310" y="205"/>
                  </a:cubicBezTo>
                  <a:cubicBezTo>
                    <a:pt x="310" y="205"/>
                    <a:pt x="310" y="205"/>
                    <a:pt x="310" y="205"/>
                  </a:cubicBezTo>
                  <a:cubicBezTo>
                    <a:pt x="310" y="205"/>
                    <a:pt x="310" y="205"/>
                    <a:pt x="310" y="205"/>
                  </a:cubicBezTo>
                  <a:cubicBezTo>
                    <a:pt x="342" y="236"/>
                    <a:pt x="342" y="236"/>
                    <a:pt x="342" y="236"/>
                  </a:cubicBezTo>
                  <a:cubicBezTo>
                    <a:pt x="342" y="236"/>
                    <a:pt x="342" y="236"/>
                    <a:pt x="342" y="236"/>
                  </a:cubicBezTo>
                  <a:cubicBezTo>
                    <a:pt x="342" y="236"/>
                    <a:pt x="342" y="236"/>
                    <a:pt x="342" y="236"/>
                  </a:cubicBezTo>
                  <a:cubicBezTo>
                    <a:pt x="343" y="236"/>
                    <a:pt x="343" y="236"/>
                    <a:pt x="343" y="237"/>
                  </a:cubicBezTo>
                  <a:cubicBezTo>
                    <a:pt x="344" y="238"/>
                    <a:pt x="351" y="244"/>
                    <a:pt x="357" y="255"/>
                  </a:cubicBezTo>
                  <a:cubicBezTo>
                    <a:pt x="363" y="266"/>
                    <a:pt x="369" y="280"/>
                    <a:pt x="369" y="298"/>
                  </a:cubicBezTo>
                  <a:moveTo>
                    <a:pt x="310" y="172"/>
                  </a:moveTo>
                  <a:cubicBezTo>
                    <a:pt x="288" y="149"/>
                    <a:pt x="288" y="149"/>
                    <a:pt x="288" y="149"/>
                  </a:cubicBezTo>
                  <a:cubicBezTo>
                    <a:pt x="282" y="143"/>
                    <a:pt x="279" y="135"/>
                    <a:pt x="278" y="127"/>
                  </a:cubicBezTo>
                  <a:cubicBezTo>
                    <a:pt x="279" y="119"/>
                    <a:pt x="282" y="111"/>
                    <a:pt x="288" y="105"/>
                  </a:cubicBezTo>
                  <a:cubicBezTo>
                    <a:pt x="294" y="99"/>
                    <a:pt x="302" y="96"/>
                    <a:pt x="310" y="96"/>
                  </a:cubicBezTo>
                  <a:cubicBezTo>
                    <a:pt x="318" y="96"/>
                    <a:pt x="326" y="99"/>
                    <a:pt x="332" y="105"/>
                  </a:cubicBezTo>
                  <a:cubicBezTo>
                    <a:pt x="339" y="111"/>
                    <a:pt x="342" y="119"/>
                    <a:pt x="342" y="127"/>
                  </a:cubicBezTo>
                  <a:cubicBezTo>
                    <a:pt x="342" y="135"/>
                    <a:pt x="339" y="143"/>
                    <a:pt x="332" y="149"/>
                  </a:cubicBezTo>
                  <a:lnTo>
                    <a:pt x="310" y="172"/>
                  </a:lnTo>
                  <a:close/>
                  <a:moveTo>
                    <a:pt x="393" y="298"/>
                  </a:moveTo>
                  <a:cubicBezTo>
                    <a:pt x="393" y="273"/>
                    <a:pt x="384" y="253"/>
                    <a:pt x="375" y="240"/>
                  </a:cubicBezTo>
                  <a:cubicBezTo>
                    <a:pt x="368" y="228"/>
                    <a:pt x="360" y="220"/>
                    <a:pt x="358" y="219"/>
                  </a:cubicBezTo>
                  <a:cubicBezTo>
                    <a:pt x="327" y="188"/>
                    <a:pt x="327" y="188"/>
                    <a:pt x="327" y="188"/>
                  </a:cubicBezTo>
                  <a:cubicBezTo>
                    <a:pt x="349" y="166"/>
                    <a:pt x="349" y="166"/>
                    <a:pt x="349" y="166"/>
                  </a:cubicBezTo>
                  <a:cubicBezTo>
                    <a:pt x="360" y="155"/>
                    <a:pt x="365" y="141"/>
                    <a:pt x="365" y="127"/>
                  </a:cubicBezTo>
                  <a:cubicBezTo>
                    <a:pt x="365" y="113"/>
                    <a:pt x="360" y="99"/>
                    <a:pt x="349" y="88"/>
                  </a:cubicBezTo>
                  <a:cubicBezTo>
                    <a:pt x="338" y="78"/>
                    <a:pt x="324" y="72"/>
                    <a:pt x="310" y="72"/>
                  </a:cubicBezTo>
                  <a:cubicBezTo>
                    <a:pt x="296" y="72"/>
                    <a:pt x="282" y="78"/>
                    <a:pt x="271" y="88"/>
                  </a:cubicBezTo>
                  <a:cubicBezTo>
                    <a:pt x="260" y="99"/>
                    <a:pt x="255" y="113"/>
                    <a:pt x="255" y="127"/>
                  </a:cubicBezTo>
                  <a:cubicBezTo>
                    <a:pt x="255" y="141"/>
                    <a:pt x="260" y="155"/>
                    <a:pt x="271" y="166"/>
                  </a:cubicBezTo>
                  <a:cubicBezTo>
                    <a:pt x="293" y="188"/>
                    <a:pt x="293" y="188"/>
                    <a:pt x="293" y="188"/>
                  </a:cubicBezTo>
                  <a:cubicBezTo>
                    <a:pt x="251" y="231"/>
                    <a:pt x="251" y="231"/>
                    <a:pt x="251" y="231"/>
                  </a:cubicBezTo>
                  <a:cubicBezTo>
                    <a:pt x="251" y="231"/>
                    <a:pt x="251" y="231"/>
                    <a:pt x="251" y="231"/>
                  </a:cubicBezTo>
                  <a:cubicBezTo>
                    <a:pt x="140" y="342"/>
                    <a:pt x="140" y="342"/>
                    <a:pt x="140" y="342"/>
                  </a:cubicBezTo>
                  <a:cubicBezTo>
                    <a:pt x="117" y="316"/>
                    <a:pt x="103" y="283"/>
                    <a:pt x="103" y="246"/>
                  </a:cubicBezTo>
                  <a:cubicBezTo>
                    <a:pt x="103" y="245"/>
                    <a:pt x="103" y="244"/>
                    <a:pt x="103" y="243"/>
                  </a:cubicBezTo>
                  <a:cubicBezTo>
                    <a:pt x="104" y="202"/>
                    <a:pt x="121" y="166"/>
                    <a:pt x="148" y="140"/>
                  </a:cubicBezTo>
                  <a:cubicBezTo>
                    <a:pt x="175" y="114"/>
                    <a:pt x="212" y="98"/>
                    <a:pt x="252" y="98"/>
                  </a:cubicBezTo>
                  <a:cubicBezTo>
                    <a:pt x="252" y="74"/>
                    <a:pt x="252" y="74"/>
                    <a:pt x="252" y="74"/>
                  </a:cubicBezTo>
                  <a:cubicBezTo>
                    <a:pt x="205" y="74"/>
                    <a:pt x="163" y="93"/>
                    <a:pt x="131" y="123"/>
                  </a:cubicBezTo>
                  <a:cubicBezTo>
                    <a:pt x="100" y="154"/>
                    <a:pt x="81" y="196"/>
                    <a:pt x="80" y="242"/>
                  </a:cubicBezTo>
                  <a:cubicBezTo>
                    <a:pt x="80" y="243"/>
                    <a:pt x="80" y="244"/>
                    <a:pt x="80" y="246"/>
                  </a:cubicBezTo>
                  <a:cubicBezTo>
                    <a:pt x="80" y="289"/>
                    <a:pt x="96" y="329"/>
                    <a:pt x="123" y="359"/>
                  </a:cubicBezTo>
                  <a:cubicBezTo>
                    <a:pt x="93" y="389"/>
                    <a:pt x="93" y="389"/>
                    <a:pt x="93" y="389"/>
                  </a:cubicBezTo>
                  <a:cubicBezTo>
                    <a:pt x="109" y="406"/>
                    <a:pt x="109" y="406"/>
                    <a:pt x="109" y="406"/>
                  </a:cubicBezTo>
                  <a:cubicBezTo>
                    <a:pt x="140" y="375"/>
                    <a:pt x="140" y="375"/>
                    <a:pt x="140" y="375"/>
                  </a:cubicBezTo>
                  <a:cubicBezTo>
                    <a:pt x="169" y="400"/>
                    <a:pt x="207" y="414"/>
                    <a:pt x="250" y="414"/>
                  </a:cubicBezTo>
                  <a:cubicBezTo>
                    <a:pt x="250" y="414"/>
                    <a:pt x="250" y="414"/>
                    <a:pt x="250" y="414"/>
                  </a:cubicBezTo>
                  <a:cubicBezTo>
                    <a:pt x="296" y="414"/>
                    <a:pt x="332" y="398"/>
                    <a:pt x="356" y="376"/>
                  </a:cubicBezTo>
                  <a:cubicBezTo>
                    <a:pt x="380" y="353"/>
                    <a:pt x="393" y="324"/>
                    <a:pt x="393" y="298"/>
                  </a:cubicBezTo>
                  <a:moveTo>
                    <a:pt x="472" y="244"/>
                  </a:moveTo>
                  <a:cubicBezTo>
                    <a:pt x="472" y="307"/>
                    <a:pt x="447" y="364"/>
                    <a:pt x="405" y="405"/>
                  </a:cubicBezTo>
                  <a:cubicBezTo>
                    <a:pt x="364" y="446"/>
                    <a:pt x="307" y="472"/>
                    <a:pt x="245" y="472"/>
                  </a:cubicBezTo>
                  <a:cubicBezTo>
                    <a:pt x="182" y="472"/>
                    <a:pt x="125" y="446"/>
                    <a:pt x="84" y="405"/>
                  </a:cubicBezTo>
                  <a:cubicBezTo>
                    <a:pt x="43" y="364"/>
                    <a:pt x="17" y="307"/>
                    <a:pt x="17" y="244"/>
                  </a:cubicBezTo>
                  <a:cubicBezTo>
                    <a:pt x="17" y="182"/>
                    <a:pt x="43" y="125"/>
                    <a:pt x="84" y="84"/>
                  </a:cubicBezTo>
                  <a:cubicBezTo>
                    <a:pt x="125" y="42"/>
                    <a:pt x="182" y="17"/>
                    <a:pt x="245" y="17"/>
                  </a:cubicBezTo>
                  <a:cubicBezTo>
                    <a:pt x="307" y="17"/>
                    <a:pt x="364" y="42"/>
                    <a:pt x="405" y="84"/>
                  </a:cubicBezTo>
                  <a:cubicBezTo>
                    <a:pt x="447" y="125"/>
                    <a:pt x="472" y="182"/>
                    <a:pt x="472" y="244"/>
                  </a:cubicBezTo>
                  <a:moveTo>
                    <a:pt x="489" y="244"/>
                  </a:moveTo>
                  <a:cubicBezTo>
                    <a:pt x="489" y="109"/>
                    <a:pt x="380" y="0"/>
                    <a:pt x="245" y="0"/>
                  </a:cubicBezTo>
                  <a:cubicBezTo>
                    <a:pt x="110" y="0"/>
                    <a:pt x="0" y="109"/>
                    <a:pt x="0" y="244"/>
                  </a:cubicBezTo>
                  <a:cubicBezTo>
                    <a:pt x="0" y="379"/>
                    <a:pt x="110" y="489"/>
                    <a:pt x="245" y="489"/>
                  </a:cubicBezTo>
                  <a:cubicBezTo>
                    <a:pt x="380" y="489"/>
                    <a:pt x="489" y="379"/>
                    <a:pt x="489" y="244"/>
                  </a:cubicBezTo>
                </a:path>
              </a:pathLst>
            </a:custGeom>
            <a:solidFill>
              <a:srgbClr val="000000"/>
            </a:solidFill>
            <a:ln w="9525">
              <a:noFill/>
              <a:round/>
              <a:headEnd/>
              <a:tailEnd/>
            </a:ln>
          </p:spPr>
          <p:txBody>
            <a:bodyPr/>
            <a:lstStyle/>
            <a:p>
              <a:pPr>
                <a:defRPr/>
              </a:pPr>
              <a:endParaRPr lang="en-GB" dirty="0">
                <a:latin typeface="Georgia" pitchFamily="18" charset="0"/>
              </a:endParaRPr>
            </a:p>
          </p:txBody>
        </p:sp>
      </p:grpSp>
      <p:sp>
        <p:nvSpPr>
          <p:cNvPr id="11" name="Rectangle 11"/>
          <p:cNvSpPr>
            <a:spLocks noChangeArrowheads="1"/>
          </p:cNvSpPr>
          <p:nvPr/>
        </p:nvSpPr>
        <p:spPr bwMode="auto">
          <a:xfrm>
            <a:off x="144463" y="142875"/>
            <a:ext cx="8928100" cy="5257800"/>
          </a:xfrm>
          <a:prstGeom prst="rect">
            <a:avLst/>
          </a:prstGeom>
          <a:noFill/>
          <a:ln w="9525">
            <a:solidFill>
              <a:schemeClr val="tx1"/>
            </a:solidFill>
            <a:miter lim="800000"/>
            <a:headEnd/>
            <a:tailEnd/>
          </a:ln>
          <a:effectLst/>
        </p:spPr>
        <p:txBody>
          <a:bodyPr wrap="none" anchor="ctr"/>
          <a:lstStyle/>
          <a:p>
            <a:pPr>
              <a:defRPr/>
            </a:pPr>
            <a:endParaRPr lang="en-GB" dirty="0">
              <a:latin typeface="Georgia" pitchFamily="18"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703" r:id="rId5"/>
    <p:sldLayoutId id="2147483708" r:id="rId6"/>
    <p:sldLayoutId id="2147483669" r:id="rId7"/>
  </p:sldLayoutIdLst>
  <p:hf hdr="0" dt="0"/>
  <p:txStyles>
    <p:titleStyle>
      <a:lvl1pPr algn="l" rtl="0" fontAlgn="base">
        <a:lnSpc>
          <a:spcPct val="80000"/>
        </a:lnSpc>
        <a:spcBef>
          <a:spcPct val="0"/>
        </a:spcBef>
        <a:spcAft>
          <a:spcPct val="0"/>
        </a:spcAft>
        <a:defRPr sz="3200" b="0" cap="none" baseline="0">
          <a:solidFill>
            <a:schemeClr val="tx1"/>
          </a:solidFill>
          <a:latin typeface="+mj-lt"/>
          <a:ea typeface="+mj-ea"/>
          <a:cs typeface="+mj-cs"/>
        </a:defRPr>
      </a:lvl1pPr>
      <a:lvl2pPr algn="l" rtl="0" fontAlgn="base">
        <a:spcBef>
          <a:spcPct val="0"/>
        </a:spcBef>
        <a:spcAft>
          <a:spcPct val="0"/>
        </a:spcAft>
        <a:defRPr sz="2800" b="1">
          <a:solidFill>
            <a:srgbClr val="A6713E"/>
          </a:solidFill>
          <a:latin typeface="Times New Roman" pitchFamily="18" charset="0"/>
        </a:defRPr>
      </a:lvl2pPr>
      <a:lvl3pPr algn="l" rtl="0" fontAlgn="base">
        <a:spcBef>
          <a:spcPct val="0"/>
        </a:spcBef>
        <a:spcAft>
          <a:spcPct val="0"/>
        </a:spcAft>
        <a:defRPr sz="2800" b="1">
          <a:solidFill>
            <a:srgbClr val="A6713E"/>
          </a:solidFill>
          <a:latin typeface="Times New Roman" pitchFamily="18" charset="0"/>
        </a:defRPr>
      </a:lvl3pPr>
      <a:lvl4pPr algn="l" rtl="0" fontAlgn="base">
        <a:spcBef>
          <a:spcPct val="0"/>
        </a:spcBef>
        <a:spcAft>
          <a:spcPct val="0"/>
        </a:spcAft>
        <a:defRPr sz="2800" b="1">
          <a:solidFill>
            <a:srgbClr val="A6713E"/>
          </a:solidFill>
          <a:latin typeface="Times New Roman" pitchFamily="18" charset="0"/>
        </a:defRPr>
      </a:lvl4pPr>
      <a:lvl5pPr algn="l" rtl="0" fontAlgn="base">
        <a:spcBef>
          <a:spcPct val="0"/>
        </a:spcBef>
        <a:spcAft>
          <a:spcPct val="0"/>
        </a:spcAft>
        <a:defRPr sz="2800" b="1">
          <a:solidFill>
            <a:srgbClr val="A6713E"/>
          </a:solidFill>
          <a:latin typeface="Times New Roman" pitchFamily="18" charset="0"/>
        </a:defRPr>
      </a:lvl5pPr>
      <a:lvl6pPr marL="457200" algn="l" rtl="0" fontAlgn="base">
        <a:spcBef>
          <a:spcPct val="0"/>
        </a:spcBef>
        <a:spcAft>
          <a:spcPct val="0"/>
        </a:spcAft>
        <a:defRPr sz="2800" b="1">
          <a:solidFill>
            <a:srgbClr val="A6713E"/>
          </a:solidFill>
          <a:latin typeface="Times New Roman" pitchFamily="18" charset="0"/>
        </a:defRPr>
      </a:lvl6pPr>
      <a:lvl7pPr marL="914400" algn="l" rtl="0" fontAlgn="base">
        <a:spcBef>
          <a:spcPct val="0"/>
        </a:spcBef>
        <a:spcAft>
          <a:spcPct val="0"/>
        </a:spcAft>
        <a:defRPr sz="2800" b="1">
          <a:solidFill>
            <a:srgbClr val="A6713E"/>
          </a:solidFill>
          <a:latin typeface="Times New Roman" pitchFamily="18" charset="0"/>
        </a:defRPr>
      </a:lvl7pPr>
      <a:lvl8pPr marL="1371600" algn="l" rtl="0" fontAlgn="base">
        <a:spcBef>
          <a:spcPct val="0"/>
        </a:spcBef>
        <a:spcAft>
          <a:spcPct val="0"/>
        </a:spcAft>
        <a:defRPr sz="2800" b="1">
          <a:solidFill>
            <a:srgbClr val="A6713E"/>
          </a:solidFill>
          <a:latin typeface="Times New Roman" pitchFamily="18" charset="0"/>
        </a:defRPr>
      </a:lvl8pPr>
      <a:lvl9pPr marL="1828800" algn="l" rtl="0" fontAlgn="base">
        <a:spcBef>
          <a:spcPct val="0"/>
        </a:spcBef>
        <a:spcAft>
          <a:spcPct val="0"/>
        </a:spcAft>
        <a:defRPr sz="2800" b="1">
          <a:solidFill>
            <a:srgbClr val="A6713E"/>
          </a:solidFill>
          <a:latin typeface="Times New Roman" pitchFamily="18" charset="0"/>
        </a:defRPr>
      </a:lvl9pPr>
    </p:titleStyle>
    <p:bodyStyle>
      <a:lvl1pPr marL="358775" indent="-358775" algn="l" rtl="0" fontAlgn="base">
        <a:lnSpc>
          <a:spcPct val="90000"/>
        </a:lnSpc>
        <a:spcBef>
          <a:spcPts val="1000"/>
        </a:spcBef>
        <a:spcAft>
          <a:spcPct val="0"/>
        </a:spcAft>
        <a:buClr>
          <a:schemeClr val="tx1"/>
        </a:buClr>
        <a:buChar char="•"/>
        <a:defRPr sz="2400">
          <a:solidFill>
            <a:schemeClr val="tx1"/>
          </a:solidFill>
          <a:latin typeface="+mn-lt"/>
          <a:ea typeface="+mn-ea"/>
          <a:cs typeface="+mn-cs"/>
        </a:defRPr>
      </a:lvl1pPr>
      <a:lvl2pPr marL="719138" indent="-261938" algn="l" rtl="0" fontAlgn="base">
        <a:lnSpc>
          <a:spcPct val="90000"/>
        </a:lnSpc>
        <a:spcBef>
          <a:spcPts val="1000"/>
        </a:spcBef>
        <a:spcAft>
          <a:spcPct val="0"/>
        </a:spcAft>
        <a:buClr>
          <a:schemeClr val="tx1"/>
        </a:buClr>
        <a:buChar char="•"/>
        <a:defRPr sz="2200">
          <a:solidFill>
            <a:schemeClr val="tx1"/>
          </a:solidFill>
          <a:latin typeface="+mn-lt"/>
        </a:defRPr>
      </a:lvl2pPr>
      <a:lvl3pPr marL="1160463" indent="-246063" algn="l" rtl="0" fontAlgn="base">
        <a:lnSpc>
          <a:spcPct val="90000"/>
        </a:lnSpc>
        <a:spcBef>
          <a:spcPts val="1000"/>
        </a:spcBef>
        <a:spcAft>
          <a:spcPct val="0"/>
        </a:spcAft>
        <a:buClr>
          <a:schemeClr val="tx1"/>
        </a:buClr>
        <a:buChar char="•"/>
        <a:defRPr sz="2200">
          <a:solidFill>
            <a:schemeClr val="tx1"/>
          </a:solidFill>
          <a:latin typeface="+mn-lt"/>
        </a:defRPr>
      </a:lvl3pPr>
      <a:lvl4pPr marL="1612900" indent="-266700" algn="l" rtl="0" fontAlgn="base">
        <a:lnSpc>
          <a:spcPct val="90000"/>
        </a:lnSpc>
        <a:spcBef>
          <a:spcPts val="1000"/>
        </a:spcBef>
        <a:spcAft>
          <a:spcPct val="0"/>
        </a:spcAft>
        <a:buClr>
          <a:schemeClr val="tx1"/>
        </a:buClr>
        <a:buChar char="•"/>
        <a:defRPr sz="2200">
          <a:solidFill>
            <a:schemeClr val="tx1"/>
          </a:solidFill>
          <a:latin typeface="+mn-lt"/>
        </a:defRPr>
      </a:lvl4pPr>
      <a:lvl5pPr marL="2065338" indent="-266700" algn="l" rtl="0" fontAlgn="base">
        <a:lnSpc>
          <a:spcPct val="90000"/>
        </a:lnSpc>
        <a:spcBef>
          <a:spcPts val="1000"/>
        </a:spcBef>
        <a:spcAft>
          <a:spcPct val="0"/>
        </a:spcAft>
        <a:buClr>
          <a:schemeClr val="tx1"/>
        </a:buClr>
        <a:buChar char="•"/>
        <a:defRPr sz="2200">
          <a:solidFill>
            <a:schemeClr val="tx1"/>
          </a:solidFill>
          <a:latin typeface="+mn-lt"/>
        </a:defRPr>
      </a:lvl5pPr>
      <a:lvl6pPr marL="2522538" indent="-266700" algn="l" rtl="0" fontAlgn="base">
        <a:spcBef>
          <a:spcPct val="20000"/>
        </a:spcBef>
        <a:spcAft>
          <a:spcPct val="0"/>
        </a:spcAft>
        <a:buClr>
          <a:srgbClr val="A6713E"/>
        </a:buClr>
        <a:buChar char="•"/>
        <a:defRPr sz="1600">
          <a:solidFill>
            <a:schemeClr val="tx1"/>
          </a:solidFill>
          <a:latin typeface="+mn-lt"/>
        </a:defRPr>
      </a:lvl6pPr>
      <a:lvl7pPr marL="2979738" indent="-266700" algn="l" rtl="0" fontAlgn="base">
        <a:spcBef>
          <a:spcPct val="20000"/>
        </a:spcBef>
        <a:spcAft>
          <a:spcPct val="0"/>
        </a:spcAft>
        <a:buClr>
          <a:srgbClr val="A6713E"/>
        </a:buClr>
        <a:buChar char="•"/>
        <a:defRPr sz="1600">
          <a:solidFill>
            <a:schemeClr val="tx1"/>
          </a:solidFill>
          <a:latin typeface="+mn-lt"/>
        </a:defRPr>
      </a:lvl7pPr>
      <a:lvl8pPr marL="3436938" indent="-266700" algn="l" rtl="0" fontAlgn="base">
        <a:spcBef>
          <a:spcPct val="20000"/>
        </a:spcBef>
        <a:spcAft>
          <a:spcPct val="0"/>
        </a:spcAft>
        <a:buClr>
          <a:srgbClr val="A6713E"/>
        </a:buClr>
        <a:buChar char="•"/>
        <a:defRPr sz="1600">
          <a:solidFill>
            <a:schemeClr val="tx1"/>
          </a:solidFill>
          <a:latin typeface="+mn-lt"/>
        </a:defRPr>
      </a:lvl8pPr>
      <a:lvl9pPr marL="3894138" indent="-266700" algn="l" rtl="0" fontAlgn="base">
        <a:spcBef>
          <a:spcPct val="20000"/>
        </a:spcBef>
        <a:spcAft>
          <a:spcPct val="0"/>
        </a:spcAft>
        <a:buClr>
          <a:srgbClr val="A6713E"/>
        </a:buClr>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2" name="Rectangle 2"/>
          <p:cNvSpPr>
            <a:spLocks noChangeArrowheads="1"/>
          </p:cNvSpPr>
          <p:nvPr/>
        </p:nvSpPr>
        <p:spPr bwMode="auto">
          <a:xfrm>
            <a:off x="144463" y="142875"/>
            <a:ext cx="8928100" cy="5254625"/>
          </a:xfrm>
          <a:prstGeom prst="rect">
            <a:avLst/>
          </a:prstGeom>
          <a:solidFill>
            <a:srgbClr val="FFD3DC"/>
          </a:solidFill>
          <a:ln w="9525">
            <a:noFill/>
            <a:miter lim="800000"/>
            <a:headEnd/>
            <a:tailEnd/>
          </a:ln>
          <a:effectLst/>
        </p:spPr>
        <p:txBody>
          <a:bodyPr wrap="none" anchor="ctr"/>
          <a:lstStyle/>
          <a:p>
            <a:pPr>
              <a:defRPr/>
            </a:pPr>
            <a:endParaRPr lang="en-GB" dirty="0">
              <a:latin typeface="Georgia" pitchFamily="18" charset="0"/>
            </a:endParaRPr>
          </a:p>
        </p:txBody>
      </p:sp>
      <p:sp>
        <p:nvSpPr>
          <p:cNvPr id="1026" name="Rectangle 2"/>
          <p:cNvSpPr>
            <a:spLocks noGrp="1" noChangeArrowheads="1"/>
          </p:cNvSpPr>
          <p:nvPr>
            <p:ph type="title"/>
          </p:nvPr>
        </p:nvSpPr>
        <p:spPr bwMode="auto">
          <a:xfrm>
            <a:off x="1368000" y="360000"/>
            <a:ext cx="7416000" cy="864000"/>
          </a:xfrm>
          <a:prstGeom prst="rect">
            <a:avLst/>
          </a:prstGeom>
          <a:noFill/>
          <a:ln w="9525">
            <a:noFill/>
            <a:miter lim="800000"/>
            <a:headEnd/>
            <a:tailEnd/>
          </a:ln>
          <a:effectLst/>
        </p:spPr>
        <p:txBody>
          <a:bodyPr vert="horz" wrap="square" lIns="90000" tIns="45720" rIns="90000" bIns="45720" numCol="1" anchor="ctr" anchorCtr="0" compatLnSpc="1">
            <a:prstTxWarp prst="textNoShape">
              <a:avLst/>
            </a:prstTxWarp>
          </a:bodyPr>
          <a:lstStyle/>
          <a:p>
            <a:pPr lvl="0"/>
            <a:r>
              <a:rPr lang="en-US" noProof="0" dirty="0" smtClean="0"/>
              <a:t>Click to edit Master title style</a:t>
            </a:r>
          </a:p>
        </p:txBody>
      </p:sp>
      <p:sp>
        <p:nvSpPr>
          <p:cNvPr id="1027" name="Rectangle 3"/>
          <p:cNvSpPr>
            <a:spLocks noGrp="1" noChangeArrowheads="1"/>
          </p:cNvSpPr>
          <p:nvPr>
            <p:ph type="body" idx="1"/>
          </p:nvPr>
        </p:nvSpPr>
        <p:spPr bwMode="auto">
          <a:xfrm>
            <a:off x="1368000" y="1368000"/>
            <a:ext cx="741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028" name="Rectangle 4"/>
          <p:cNvSpPr>
            <a:spLocks noGrp="1" noChangeArrowheads="1"/>
          </p:cNvSpPr>
          <p:nvPr>
            <p:ph type="dt" sz="half" idx="2"/>
          </p:nvPr>
        </p:nvSpPr>
        <p:spPr bwMode="auto">
          <a:xfrm>
            <a:off x="144000" y="5400000"/>
            <a:ext cx="2151063"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l">
              <a:defRPr sz="1000">
                <a:solidFill>
                  <a:schemeClr val="tx1"/>
                </a:solidFill>
                <a:latin typeface="Arial" pitchFamily="34" charset="0"/>
                <a:cs typeface="Arial" pitchFamily="34" charset="0"/>
              </a:defRPr>
            </a:lvl1pPr>
          </a:lstStyle>
          <a:p>
            <a:fld id="{A73AF97A-BECA-4FA3-A261-69042CF85B50}" type="datetime1">
              <a:rPr lang="fi-FI" smtClean="0"/>
              <a:pPr/>
              <a:t>26.9.2013</a:t>
            </a:fld>
            <a:endParaRPr lang="en-US" dirty="0" smtClean="0"/>
          </a:p>
        </p:txBody>
      </p:sp>
      <p:sp>
        <p:nvSpPr>
          <p:cNvPr id="1029" name="Rectangle 5"/>
          <p:cNvSpPr>
            <a:spLocks noGrp="1" noChangeArrowheads="1"/>
          </p:cNvSpPr>
          <p:nvPr>
            <p:ph type="ftr" sz="quarter" idx="3"/>
          </p:nvPr>
        </p:nvSpPr>
        <p:spPr bwMode="auto">
          <a:xfrm>
            <a:off x="3150000" y="5400000"/>
            <a:ext cx="2917825"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ctr">
              <a:defRPr sz="1000">
                <a:solidFill>
                  <a:schemeClr val="tx1"/>
                </a:solidFill>
                <a:latin typeface="Arial" pitchFamily="34" charset="0"/>
                <a:cs typeface="Arial" pitchFamily="34" charset="0"/>
              </a:defRPr>
            </a:lvl1pPr>
          </a:lstStyle>
          <a:p>
            <a:r>
              <a:rPr lang="en-GB" dirty="0" smtClean="0"/>
              <a:t>© </a:t>
            </a:r>
            <a:r>
              <a:rPr lang="en-GB" dirty="0" err="1" smtClean="0"/>
              <a:t>Castrén</a:t>
            </a:r>
            <a:r>
              <a:rPr lang="en-GB" dirty="0" smtClean="0"/>
              <a:t> &amp; </a:t>
            </a:r>
            <a:r>
              <a:rPr lang="en-GB" dirty="0" err="1" smtClean="0"/>
              <a:t>Snellman</a:t>
            </a:r>
            <a:endParaRPr lang="en-US" dirty="0"/>
          </a:p>
        </p:txBody>
      </p:sp>
      <p:sp>
        <p:nvSpPr>
          <p:cNvPr id="1030" name="Rectangle 6"/>
          <p:cNvSpPr>
            <a:spLocks noGrp="1" noChangeArrowheads="1"/>
          </p:cNvSpPr>
          <p:nvPr>
            <p:ph type="sldNum" sz="quarter" idx="4"/>
          </p:nvPr>
        </p:nvSpPr>
        <p:spPr bwMode="auto">
          <a:xfrm>
            <a:off x="6840000" y="5400000"/>
            <a:ext cx="2232000"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r">
              <a:defRPr sz="1000">
                <a:solidFill>
                  <a:schemeClr val="tx1"/>
                </a:solidFill>
                <a:latin typeface="Arial" pitchFamily="34" charset="0"/>
                <a:cs typeface="Arial" pitchFamily="34" charset="0"/>
              </a:defRPr>
            </a:lvl1pPr>
          </a:lstStyle>
          <a:p>
            <a:fld id="{488B7DE7-D9E7-4759-BEE4-7E59D49CDC46}" type="slidenum">
              <a:rPr lang="en-US" smtClean="0"/>
              <a:pPr/>
              <a:t>‹#›</a:t>
            </a:fld>
            <a:endParaRPr lang="en-US" dirty="0"/>
          </a:p>
        </p:txBody>
      </p:sp>
      <p:grpSp>
        <p:nvGrpSpPr>
          <p:cNvPr id="16" name="Group 8"/>
          <p:cNvGrpSpPr>
            <a:grpSpLocks/>
          </p:cNvGrpSpPr>
          <p:nvPr/>
        </p:nvGrpSpPr>
        <p:grpSpPr bwMode="auto">
          <a:xfrm>
            <a:off x="360363" y="360363"/>
            <a:ext cx="863600" cy="863600"/>
            <a:chOff x="791" y="162"/>
            <a:chExt cx="1358" cy="1358"/>
          </a:xfrm>
        </p:grpSpPr>
        <p:sp>
          <p:nvSpPr>
            <p:cNvPr id="17" name="Oval 9"/>
            <p:cNvSpPr>
              <a:spLocks noChangeArrowheads="1"/>
            </p:cNvSpPr>
            <p:nvPr userDrawn="1"/>
          </p:nvSpPr>
          <p:spPr bwMode="auto">
            <a:xfrm>
              <a:off x="791" y="162"/>
              <a:ext cx="1358" cy="1358"/>
            </a:xfrm>
            <a:prstGeom prst="ellipse">
              <a:avLst/>
            </a:pr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Text" lastClr="000000"/>
                </a:solidFill>
                <a:effectLst/>
                <a:uLnTx/>
                <a:uFillTx/>
                <a:latin typeface="Georgia" pitchFamily="18" charset="0"/>
              </a:endParaRPr>
            </a:p>
          </p:txBody>
        </p:sp>
        <p:sp>
          <p:nvSpPr>
            <p:cNvPr id="18" name="Freeform 10"/>
            <p:cNvSpPr>
              <a:spLocks noEditPoints="1"/>
            </p:cNvSpPr>
            <p:nvPr userDrawn="1"/>
          </p:nvSpPr>
          <p:spPr bwMode="auto">
            <a:xfrm>
              <a:off x="891" y="262"/>
              <a:ext cx="1158" cy="1158"/>
            </a:xfrm>
            <a:custGeom>
              <a:avLst/>
              <a:gdLst/>
              <a:ahLst/>
              <a:cxnLst>
                <a:cxn ang="0">
                  <a:pos x="340" y="359"/>
                </a:cxn>
                <a:cxn ang="0">
                  <a:pos x="157" y="359"/>
                </a:cxn>
                <a:cxn ang="0">
                  <a:pos x="310" y="205"/>
                </a:cxn>
                <a:cxn ang="0">
                  <a:pos x="310" y="205"/>
                </a:cxn>
                <a:cxn ang="0">
                  <a:pos x="342" y="236"/>
                </a:cxn>
                <a:cxn ang="0">
                  <a:pos x="343" y="237"/>
                </a:cxn>
                <a:cxn ang="0">
                  <a:pos x="369" y="298"/>
                </a:cxn>
                <a:cxn ang="0">
                  <a:pos x="288" y="149"/>
                </a:cxn>
                <a:cxn ang="0">
                  <a:pos x="288" y="105"/>
                </a:cxn>
                <a:cxn ang="0">
                  <a:pos x="332" y="105"/>
                </a:cxn>
                <a:cxn ang="0">
                  <a:pos x="332" y="149"/>
                </a:cxn>
                <a:cxn ang="0">
                  <a:pos x="393" y="298"/>
                </a:cxn>
                <a:cxn ang="0">
                  <a:pos x="358" y="219"/>
                </a:cxn>
                <a:cxn ang="0">
                  <a:pos x="349" y="166"/>
                </a:cxn>
                <a:cxn ang="0">
                  <a:pos x="349" y="88"/>
                </a:cxn>
                <a:cxn ang="0">
                  <a:pos x="271" y="88"/>
                </a:cxn>
                <a:cxn ang="0">
                  <a:pos x="271" y="166"/>
                </a:cxn>
                <a:cxn ang="0">
                  <a:pos x="251" y="231"/>
                </a:cxn>
                <a:cxn ang="0">
                  <a:pos x="140" y="342"/>
                </a:cxn>
                <a:cxn ang="0">
                  <a:pos x="103" y="243"/>
                </a:cxn>
                <a:cxn ang="0">
                  <a:pos x="252" y="98"/>
                </a:cxn>
                <a:cxn ang="0">
                  <a:pos x="131" y="123"/>
                </a:cxn>
                <a:cxn ang="0">
                  <a:pos x="80" y="246"/>
                </a:cxn>
                <a:cxn ang="0">
                  <a:pos x="93" y="389"/>
                </a:cxn>
                <a:cxn ang="0">
                  <a:pos x="140" y="375"/>
                </a:cxn>
                <a:cxn ang="0">
                  <a:pos x="250" y="414"/>
                </a:cxn>
                <a:cxn ang="0">
                  <a:pos x="393" y="298"/>
                </a:cxn>
                <a:cxn ang="0">
                  <a:pos x="405" y="405"/>
                </a:cxn>
                <a:cxn ang="0">
                  <a:pos x="84" y="405"/>
                </a:cxn>
                <a:cxn ang="0">
                  <a:pos x="84" y="84"/>
                </a:cxn>
                <a:cxn ang="0">
                  <a:pos x="405" y="84"/>
                </a:cxn>
                <a:cxn ang="0">
                  <a:pos x="489" y="244"/>
                </a:cxn>
                <a:cxn ang="0">
                  <a:pos x="0" y="244"/>
                </a:cxn>
                <a:cxn ang="0">
                  <a:pos x="489" y="244"/>
                </a:cxn>
              </a:cxnLst>
              <a:rect l="0" t="0" r="r" b="b"/>
              <a:pathLst>
                <a:path w="489" h="489">
                  <a:moveTo>
                    <a:pt x="369" y="298"/>
                  </a:moveTo>
                  <a:cubicBezTo>
                    <a:pt x="369" y="317"/>
                    <a:pt x="360" y="340"/>
                    <a:pt x="340" y="359"/>
                  </a:cubicBezTo>
                  <a:cubicBezTo>
                    <a:pt x="321" y="377"/>
                    <a:pt x="291" y="391"/>
                    <a:pt x="250" y="391"/>
                  </a:cubicBezTo>
                  <a:cubicBezTo>
                    <a:pt x="213" y="391"/>
                    <a:pt x="181" y="379"/>
                    <a:pt x="157" y="359"/>
                  </a:cubicBezTo>
                  <a:cubicBezTo>
                    <a:pt x="308" y="207"/>
                    <a:pt x="308" y="207"/>
                    <a:pt x="308" y="207"/>
                  </a:cubicBezTo>
                  <a:cubicBezTo>
                    <a:pt x="310" y="205"/>
                    <a:pt x="310" y="205"/>
                    <a:pt x="310" y="205"/>
                  </a:cubicBezTo>
                  <a:cubicBezTo>
                    <a:pt x="310" y="205"/>
                    <a:pt x="310" y="205"/>
                    <a:pt x="310" y="205"/>
                  </a:cubicBezTo>
                  <a:cubicBezTo>
                    <a:pt x="310" y="205"/>
                    <a:pt x="310" y="205"/>
                    <a:pt x="310" y="205"/>
                  </a:cubicBezTo>
                  <a:cubicBezTo>
                    <a:pt x="342" y="236"/>
                    <a:pt x="342" y="236"/>
                    <a:pt x="342" y="236"/>
                  </a:cubicBezTo>
                  <a:cubicBezTo>
                    <a:pt x="342" y="236"/>
                    <a:pt x="342" y="236"/>
                    <a:pt x="342" y="236"/>
                  </a:cubicBezTo>
                  <a:cubicBezTo>
                    <a:pt x="342" y="236"/>
                    <a:pt x="342" y="236"/>
                    <a:pt x="342" y="236"/>
                  </a:cubicBezTo>
                  <a:cubicBezTo>
                    <a:pt x="343" y="236"/>
                    <a:pt x="343" y="236"/>
                    <a:pt x="343" y="237"/>
                  </a:cubicBezTo>
                  <a:cubicBezTo>
                    <a:pt x="344" y="238"/>
                    <a:pt x="351" y="244"/>
                    <a:pt x="357" y="255"/>
                  </a:cubicBezTo>
                  <a:cubicBezTo>
                    <a:pt x="363" y="266"/>
                    <a:pt x="369" y="280"/>
                    <a:pt x="369" y="298"/>
                  </a:cubicBezTo>
                  <a:moveTo>
                    <a:pt x="310" y="172"/>
                  </a:moveTo>
                  <a:cubicBezTo>
                    <a:pt x="288" y="149"/>
                    <a:pt x="288" y="149"/>
                    <a:pt x="288" y="149"/>
                  </a:cubicBezTo>
                  <a:cubicBezTo>
                    <a:pt x="282" y="143"/>
                    <a:pt x="279" y="135"/>
                    <a:pt x="278" y="127"/>
                  </a:cubicBezTo>
                  <a:cubicBezTo>
                    <a:pt x="279" y="119"/>
                    <a:pt x="282" y="111"/>
                    <a:pt x="288" y="105"/>
                  </a:cubicBezTo>
                  <a:cubicBezTo>
                    <a:pt x="294" y="99"/>
                    <a:pt x="302" y="96"/>
                    <a:pt x="310" y="96"/>
                  </a:cubicBezTo>
                  <a:cubicBezTo>
                    <a:pt x="318" y="96"/>
                    <a:pt x="326" y="99"/>
                    <a:pt x="332" y="105"/>
                  </a:cubicBezTo>
                  <a:cubicBezTo>
                    <a:pt x="339" y="111"/>
                    <a:pt x="342" y="119"/>
                    <a:pt x="342" y="127"/>
                  </a:cubicBezTo>
                  <a:cubicBezTo>
                    <a:pt x="342" y="135"/>
                    <a:pt x="339" y="143"/>
                    <a:pt x="332" y="149"/>
                  </a:cubicBezTo>
                  <a:lnTo>
                    <a:pt x="310" y="172"/>
                  </a:lnTo>
                  <a:close/>
                  <a:moveTo>
                    <a:pt x="393" y="298"/>
                  </a:moveTo>
                  <a:cubicBezTo>
                    <a:pt x="393" y="273"/>
                    <a:pt x="384" y="253"/>
                    <a:pt x="375" y="240"/>
                  </a:cubicBezTo>
                  <a:cubicBezTo>
                    <a:pt x="368" y="228"/>
                    <a:pt x="360" y="220"/>
                    <a:pt x="358" y="219"/>
                  </a:cubicBezTo>
                  <a:cubicBezTo>
                    <a:pt x="327" y="188"/>
                    <a:pt x="327" y="188"/>
                    <a:pt x="327" y="188"/>
                  </a:cubicBezTo>
                  <a:cubicBezTo>
                    <a:pt x="349" y="166"/>
                    <a:pt x="349" y="166"/>
                    <a:pt x="349" y="166"/>
                  </a:cubicBezTo>
                  <a:cubicBezTo>
                    <a:pt x="360" y="155"/>
                    <a:pt x="365" y="141"/>
                    <a:pt x="365" y="127"/>
                  </a:cubicBezTo>
                  <a:cubicBezTo>
                    <a:pt x="365" y="113"/>
                    <a:pt x="360" y="99"/>
                    <a:pt x="349" y="88"/>
                  </a:cubicBezTo>
                  <a:cubicBezTo>
                    <a:pt x="338" y="78"/>
                    <a:pt x="324" y="72"/>
                    <a:pt x="310" y="72"/>
                  </a:cubicBezTo>
                  <a:cubicBezTo>
                    <a:pt x="296" y="72"/>
                    <a:pt x="282" y="78"/>
                    <a:pt x="271" y="88"/>
                  </a:cubicBezTo>
                  <a:cubicBezTo>
                    <a:pt x="260" y="99"/>
                    <a:pt x="255" y="113"/>
                    <a:pt x="255" y="127"/>
                  </a:cubicBezTo>
                  <a:cubicBezTo>
                    <a:pt x="255" y="141"/>
                    <a:pt x="260" y="155"/>
                    <a:pt x="271" y="166"/>
                  </a:cubicBezTo>
                  <a:cubicBezTo>
                    <a:pt x="293" y="188"/>
                    <a:pt x="293" y="188"/>
                    <a:pt x="293" y="188"/>
                  </a:cubicBezTo>
                  <a:cubicBezTo>
                    <a:pt x="251" y="231"/>
                    <a:pt x="251" y="231"/>
                    <a:pt x="251" y="231"/>
                  </a:cubicBezTo>
                  <a:cubicBezTo>
                    <a:pt x="251" y="231"/>
                    <a:pt x="251" y="231"/>
                    <a:pt x="251" y="231"/>
                  </a:cubicBezTo>
                  <a:cubicBezTo>
                    <a:pt x="140" y="342"/>
                    <a:pt x="140" y="342"/>
                    <a:pt x="140" y="342"/>
                  </a:cubicBezTo>
                  <a:cubicBezTo>
                    <a:pt x="117" y="316"/>
                    <a:pt x="103" y="283"/>
                    <a:pt x="103" y="246"/>
                  </a:cubicBezTo>
                  <a:cubicBezTo>
                    <a:pt x="103" y="245"/>
                    <a:pt x="103" y="244"/>
                    <a:pt x="103" y="243"/>
                  </a:cubicBezTo>
                  <a:cubicBezTo>
                    <a:pt x="104" y="202"/>
                    <a:pt x="121" y="166"/>
                    <a:pt x="148" y="140"/>
                  </a:cubicBezTo>
                  <a:cubicBezTo>
                    <a:pt x="175" y="114"/>
                    <a:pt x="212" y="98"/>
                    <a:pt x="252" y="98"/>
                  </a:cubicBezTo>
                  <a:cubicBezTo>
                    <a:pt x="252" y="74"/>
                    <a:pt x="252" y="74"/>
                    <a:pt x="252" y="74"/>
                  </a:cubicBezTo>
                  <a:cubicBezTo>
                    <a:pt x="205" y="74"/>
                    <a:pt x="163" y="93"/>
                    <a:pt x="131" y="123"/>
                  </a:cubicBezTo>
                  <a:cubicBezTo>
                    <a:pt x="100" y="154"/>
                    <a:pt x="81" y="196"/>
                    <a:pt x="80" y="242"/>
                  </a:cubicBezTo>
                  <a:cubicBezTo>
                    <a:pt x="80" y="243"/>
                    <a:pt x="80" y="244"/>
                    <a:pt x="80" y="246"/>
                  </a:cubicBezTo>
                  <a:cubicBezTo>
                    <a:pt x="80" y="289"/>
                    <a:pt x="96" y="329"/>
                    <a:pt x="123" y="359"/>
                  </a:cubicBezTo>
                  <a:cubicBezTo>
                    <a:pt x="93" y="389"/>
                    <a:pt x="93" y="389"/>
                    <a:pt x="93" y="389"/>
                  </a:cubicBezTo>
                  <a:cubicBezTo>
                    <a:pt x="109" y="406"/>
                    <a:pt x="109" y="406"/>
                    <a:pt x="109" y="406"/>
                  </a:cubicBezTo>
                  <a:cubicBezTo>
                    <a:pt x="140" y="375"/>
                    <a:pt x="140" y="375"/>
                    <a:pt x="140" y="375"/>
                  </a:cubicBezTo>
                  <a:cubicBezTo>
                    <a:pt x="169" y="400"/>
                    <a:pt x="207" y="414"/>
                    <a:pt x="250" y="414"/>
                  </a:cubicBezTo>
                  <a:cubicBezTo>
                    <a:pt x="250" y="414"/>
                    <a:pt x="250" y="414"/>
                    <a:pt x="250" y="414"/>
                  </a:cubicBezTo>
                  <a:cubicBezTo>
                    <a:pt x="296" y="414"/>
                    <a:pt x="332" y="398"/>
                    <a:pt x="356" y="376"/>
                  </a:cubicBezTo>
                  <a:cubicBezTo>
                    <a:pt x="380" y="353"/>
                    <a:pt x="393" y="324"/>
                    <a:pt x="393" y="298"/>
                  </a:cubicBezTo>
                  <a:moveTo>
                    <a:pt x="472" y="244"/>
                  </a:moveTo>
                  <a:cubicBezTo>
                    <a:pt x="472" y="307"/>
                    <a:pt x="447" y="364"/>
                    <a:pt x="405" y="405"/>
                  </a:cubicBezTo>
                  <a:cubicBezTo>
                    <a:pt x="364" y="446"/>
                    <a:pt x="307" y="472"/>
                    <a:pt x="245" y="472"/>
                  </a:cubicBezTo>
                  <a:cubicBezTo>
                    <a:pt x="182" y="472"/>
                    <a:pt x="125" y="446"/>
                    <a:pt x="84" y="405"/>
                  </a:cubicBezTo>
                  <a:cubicBezTo>
                    <a:pt x="43" y="364"/>
                    <a:pt x="17" y="307"/>
                    <a:pt x="17" y="244"/>
                  </a:cubicBezTo>
                  <a:cubicBezTo>
                    <a:pt x="17" y="182"/>
                    <a:pt x="43" y="125"/>
                    <a:pt x="84" y="84"/>
                  </a:cubicBezTo>
                  <a:cubicBezTo>
                    <a:pt x="125" y="42"/>
                    <a:pt x="182" y="17"/>
                    <a:pt x="245" y="17"/>
                  </a:cubicBezTo>
                  <a:cubicBezTo>
                    <a:pt x="307" y="17"/>
                    <a:pt x="364" y="42"/>
                    <a:pt x="405" y="84"/>
                  </a:cubicBezTo>
                  <a:cubicBezTo>
                    <a:pt x="447" y="125"/>
                    <a:pt x="472" y="182"/>
                    <a:pt x="472" y="244"/>
                  </a:cubicBezTo>
                  <a:moveTo>
                    <a:pt x="489" y="244"/>
                  </a:moveTo>
                  <a:cubicBezTo>
                    <a:pt x="489" y="109"/>
                    <a:pt x="380" y="0"/>
                    <a:pt x="245" y="0"/>
                  </a:cubicBezTo>
                  <a:cubicBezTo>
                    <a:pt x="110" y="0"/>
                    <a:pt x="0" y="109"/>
                    <a:pt x="0" y="244"/>
                  </a:cubicBezTo>
                  <a:cubicBezTo>
                    <a:pt x="0" y="379"/>
                    <a:pt x="110" y="489"/>
                    <a:pt x="245" y="489"/>
                  </a:cubicBezTo>
                  <a:cubicBezTo>
                    <a:pt x="380" y="489"/>
                    <a:pt x="489" y="379"/>
                    <a:pt x="489" y="244"/>
                  </a:cubicBezTo>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Text" lastClr="000000"/>
                </a:solidFill>
                <a:effectLst/>
                <a:uLnTx/>
                <a:uFillTx/>
                <a:latin typeface="Georgia" pitchFamily="18" charset="0"/>
              </a:endParaRPr>
            </a:p>
          </p:txBody>
        </p:sp>
      </p:gr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704" r:id="rId5"/>
    <p:sldLayoutId id="2147483676" r:id="rId6"/>
  </p:sldLayoutIdLst>
  <p:hf hdr="0" dt="0"/>
  <p:txStyles>
    <p:titleStyle>
      <a:lvl1pPr algn="l" rtl="0" fontAlgn="base">
        <a:lnSpc>
          <a:spcPct val="80000"/>
        </a:lnSpc>
        <a:spcBef>
          <a:spcPct val="0"/>
        </a:spcBef>
        <a:spcAft>
          <a:spcPct val="0"/>
        </a:spcAft>
        <a:defRPr sz="3200" b="0" cap="none" baseline="0">
          <a:solidFill>
            <a:schemeClr val="tx1"/>
          </a:solidFill>
          <a:latin typeface="+mj-lt"/>
          <a:ea typeface="+mj-ea"/>
          <a:cs typeface="+mj-cs"/>
        </a:defRPr>
      </a:lvl1pPr>
      <a:lvl2pPr algn="l" rtl="0" fontAlgn="base">
        <a:spcBef>
          <a:spcPct val="0"/>
        </a:spcBef>
        <a:spcAft>
          <a:spcPct val="0"/>
        </a:spcAft>
        <a:defRPr sz="2800" b="1">
          <a:solidFill>
            <a:srgbClr val="A6713E"/>
          </a:solidFill>
          <a:latin typeface="Times New Roman" pitchFamily="18" charset="0"/>
        </a:defRPr>
      </a:lvl2pPr>
      <a:lvl3pPr algn="l" rtl="0" fontAlgn="base">
        <a:spcBef>
          <a:spcPct val="0"/>
        </a:spcBef>
        <a:spcAft>
          <a:spcPct val="0"/>
        </a:spcAft>
        <a:defRPr sz="2800" b="1">
          <a:solidFill>
            <a:srgbClr val="A6713E"/>
          </a:solidFill>
          <a:latin typeface="Times New Roman" pitchFamily="18" charset="0"/>
        </a:defRPr>
      </a:lvl3pPr>
      <a:lvl4pPr algn="l" rtl="0" fontAlgn="base">
        <a:spcBef>
          <a:spcPct val="0"/>
        </a:spcBef>
        <a:spcAft>
          <a:spcPct val="0"/>
        </a:spcAft>
        <a:defRPr sz="2800" b="1">
          <a:solidFill>
            <a:srgbClr val="A6713E"/>
          </a:solidFill>
          <a:latin typeface="Times New Roman" pitchFamily="18" charset="0"/>
        </a:defRPr>
      </a:lvl4pPr>
      <a:lvl5pPr algn="l" rtl="0" fontAlgn="base">
        <a:spcBef>
          <a:spcPct val="0"/>
        </a:spcBef>
        <a:spcAft>
          <a:spcPct val="0"/>
        </a:spcAft>
        <a:defRPr sz="2800" b="1">
          <a:solidFill>
            <a:srgbClr val="A6713E"/>
          </a:solidFill>
          <a:latin typeface="Times New Roman" pitchFamily="18" charset="0"/>
        </a:defRPr>
      </a:lvl5pPr>
      <a:lvl6pPr marL="457200" algn="l" rtl="0" fontAlgn="base">
        <a:spcBef>
          <a:spcPct val="0"/>
        </a:spcBef>
        <a:spcAft>
          <a:spcPct val="0"/>
        </a:spcAft>
        <a:defRPr sz="2800" b="1">
          <a:solidFill>
            <a:srgbClr val="A6713E"/>
          </a:solidFill>
          <a:latin typeface="Times New Roman" pitchFamily="18" charset="0"/>
        </a:defRPr>
      </a:lvl6pPr>
      <a:lvl7pPr marL="914400" algn="l" rtl="0" fontAlgn="base">
        <a:spcBef>
          <a:spcPct val="0"/>
        </a:spcBef>
        <a:spcAft>
          <a:spcPct val="0"/>
        </a:spcAft>
        <a:defRPr sz="2800" b="1">
          <a:solidFill>
            <a:srgbClr val="A6713E"/>
          </a:solidFill>
          <a:latin typeface="Times New Roman" pitchFamily="18" charset="0"/>
        </a:defRPr>
      </a:lvl7pPr>
      <a:lvl8pPr marL="1371600" algn="l" rtl="0" fontAlgn="base">
        <a:spcBef>
          <a:spcPct val="0"/>
        </a:spcBef>
        <a:spcAft>
          <a:spcPct val="0"/>
        </a:spcAft>
        <a:defRPr sz="2800" b="1">
          <a:solidFill>
            <a:srgbClr val="A6713E"/>
          </a:solidFill>
          <a:latin typeface="Times New Roman" pitchFamily="18" charset="0"/>
        </a:defRPr>
      </a:lvl8pPr>
      <a:lvl9pPr marL="1828800" algn="l" rtl="0" fontAlgn="base">
        <a:spcBef>
          <a:spcPct val="0"/>
        </a:spcBef>
        <a:spcAft>
          <a:spcPct val="0"/>
        </a:spcAft>
        <a:defRPr sz="2800" b="1">
          <a:solidFill>
            <a:srgbClr val="A6713E"/>
          </a:solidFill>
          <a:latin typeface="Times New Roman" pitchFamily="18" charset="0"/>
        </a:defRPr>
      </a:lvl9pPr>
    </p:titleStyle>
    <p:bodyStyle>
      <a:lvl1pPr marL="358775" indent="-358775" algn="l" rtl="0" fontAlgn="base">
        <a:lnSpc>
          <a:spcPct val="90000"/>
        </a:lnSpc>
        <a:spcBef>
          <a:spcPts val="1000"/>
        </a:spcBef>
        <a:spcAft>
          <a:spcPct val="0"/>
        </a:spcAft>
        <a:buClr>
          <a:schemeClr val="tx1"/>
        </a:buClr>
        <a:buChar char="•"/>
        <a:defRPr sz="2400">
          <a:solidFill>
            <a:schemeClr val="tx1"/>
          </a:solidFill>
          <a:latin typeface="+mn-lt"/>
          <a:ea typeface="+mn-ea"/>
          <a:cs typeface="+mn-cs"/>
        </a:defRPr>
      </a:lvl1pPr>
      <a:lvl2pPr marL="719138" indent="-261938" algn="l" rtl="0" fontAlgn="base">
        <a:lnSpc>
          <a:spcPct val="90000"/>
        </a:lnSpc>
        <a:spcBef>
          <a:spcPts val="1000"/>
        </a:spcBef>
        <a:spcAft>
          <a:spcPct val="0"/>
        </a:spcAft>
        <a:buClr>
          <a:schemeClr val="tx1"/>
        </a:buClr>
        <a:buChar char="•"/>
        <a:defRPr sz="2200">
          <a:solidFill>
            <a:schemeClr val="tx1"/>
          </a:solidFill>
          <a:latin typeface="+mn-lt"/>
        </a:defRPr>
      </a:lvl2pPr>
      <a:lvl3pPr marL="1160463" indent="-246063" algn="l" rtl="0" fontAlgn="base">
        <a:lnSpc>
          <a:spcPct val="90000"/>
        </a:lnSpc>
        <a:spcBef>
          <a:spcPts val="1000"/>
        </a:spcBef>
        <a:spcAft>
          <a:spcPct val="0"/>
        </a:spcAft>
        <a:buClr>
          <a:schemeClr val="tx1"/>
        </a:buClr>
        <a:buChar char="•"/>
        <a:defRPr sz="2200">
          <a:solidFill>
            <a:schemeClr val="tx1"/>
          </a:solidFill>
          <a:latin typeface="+mn-lt"/>
        </a:defRPr>
      </a:lvl3pPr>
      <a:lvl4pPr marL="1612900" indent="-266700" algn="l" rtl="0" fontAlgn="base">
        <a:lnSpc>
          <a:spcPct val="90000"/>
        </a:lnSpc>
        <a:spcBef>
          <a:spcPts val="1000"/>
        </a:spcBef>
        <a:spcAft>
          <a:spcPct val="0"/>
        </a:spcAft>
        <a:buClr>
          <a:schemeClr val="tx1"/>
        </a:buClr>
        <a:buChar char="•"/>
        <a:defRPr sz="2200">
          <a:solidFill>
            <a:schemeClr val="tx1"/>
          </a:solidFill>
          <a:latin typeface="+mn-lt"/>
        </a:defRPr>
      </a:lvl4pPr>
      <a:lvl5pPr marL="2065338" indent="-266700" algn="l" rtl="0" fontAlgn="base">
        <a:lnSpc>
          <a:spcPct val="90000"/>
        </a:lnSpc>
        <a:spcBef>
          <a:spcPts val="1000"/>
        </a:spcBef>
        <a:spcAft>
          <a:spcPct val="0"/>
        </a:spcAft>
        <a:buClr>
          <a:schemeClr val="tx1"/>
        </a:buClr>
        <a:buChar char="•"/>
        <a:defRPr sz="2200">
          <a:solidFill>
            <a:schemeClr val="tx1"/>
          </a:solidFill>
          <a:latin typeface="+mn-lt"/>
        </a:defRPr>
      </a:lvl5pPr>
      <a:lvl6pPr marL="2522538" indent="-266700" algn="l" rtl="0" fontAlgn="base">
        <a:spcBef>
          <a:spcPct val="20000"/>
        </a:spcBef>
        <a:spcAft>
          <a:spcPct val="0"/>
        </a:spcAft>
        <a:buClr>
          <a:srgbClr val="A6713E"/>
        </a:buClr>
        <a:buChar char="•"/>
        <a:defRPr sz="1600">
          <a:solidFill>
            <a:schemeClr val="tx1"/>
          </a:solidFill>
          <a:latin typeface="+mn-lt"/>
        </a:defRPr>
      </a:lvl6pPr>
      <a:lvl7pPr marL="2979738" indent="-266700" algn="l" rtl="0" fontAlgn="base">
        <a:spcBef>
          <a:spcPct val="20000"/>
        </a:spcBef>
        <a:spcAft>
          <a:spcPct val="0"/>
        </a:spcAft>
        <a:buClr>
          <a:srgbClr val="A6713E"/>
        </a:buClr>
        <a:buChar char="•"/>
        <a:defRPr sz="1600">
          <a:solidFill>
            <a:schemeClr val="tx1"/>
          </a:solidFill>
          <a:latin typeface="+mn-lt"/>
        </a:defRPr>
      </a:lvl7pPr>
      <a:lvl8pPr marL="3436938" indent="-266700" algn="l" rtl="0" fontAlgn="base">
        <a:spcBef>
          <a:spcPct val="20000"/>
        </a:spcBef>
        <a:spcAft>
          <a:spcPct val="0"/>
        </a:spcAft>
        <a:buClr>
          <a:srgbClr val="A6713E"/>
        </a:buClr>
        <a:buChar char="•"/>
        <a:defRPr sz="1600">
          <a:solidFill>
            <a:schemeClr val="tx1"/>
          </a:solidFill>
          <a:latin typeface="+mn-lt"/>
        </a:defRPr>
      </a:lvl8pPr>
      <a:lvl9pPr marL="3894138" indent="-266700" algn="l" rtl="0" fontAlgn="base">
        <a:spcBef>
          <a:spcPct val="20000"/>
        </a:spcBef>
        <a:spcAft>
          <a:spcPct val="0"/>
        </a:spcAft>
        <a:buClr>
          <a:srgbClr val="A6713E"/>
        </a:buClr>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Rectangle 2"/>
          <p:cNvSpPr>
            <a:spLocks noChangeArrowheads="1"/>
          </p:cNvSpPr>
          <p:nvPr/>
        </p:nvSpPr>
        <p:spPr bwMode="auto">
          <a:xfrm>
            <a:off x="144463" y="142875"/>
            <a:ext cx="8928100" cy="5257800"/>
          </a:xfrm>
          <a:prstGeom prst="rect">
            <a:avLst/>
          </a:prstGeom>
          <a:solidFill>
            <a:srgbClr val="A9E2FD"/>
          </a:solidFill>
          <a:ln w="9525">
            <a:noFill/>
            <a:miter lim="800000"/>
            <a:headEnd/>
            <a:tailEnd/>
          </a:ln>
        </p:spPr>
        <p:txBody>
          <a:bodyPr wrap="none" anchor="ctr"/>
          <a:lstStyle/>
          <a:p>
            <a:pPr>
              <a:defRPr/>
            </a:pPr>
            <a:endParaRPr lang="en-GB" dirty="0">
              <a:latin typeface="Georgia" pitchFamily="18" charset="0"/>
            </a:endParaRPr>
          </a:p>
        </p:txBody>
      </p:sp>
      <p:sp>
        <p:nvSpPr>
          <p:cNvPr id="1026" name="Rectangle 2"/>
          <p:cNvSpPr>
            <a:spLocks noGrp="1" noChangeArrowheads="1"/>
          </p:cNvSpPr>
          <p:nvPr>
            <p:ph type="title"/>
          </p:nvPr>
        </p:nvSpPr>
        <p:spPr bwMode="auto">
          <a:xfrm>
            <a:off x="1368000" y="360000"/>
            <a:ext cx="7416000" cy="864000"/>
          </a:xfrm>
          <a:prstGeom prst="rect">
            <a:avLst/>
          </a:prstGeom>
          <a:noFill/>
          <a:ln w="9525">
            <a:noFill/>
            <a:miter lim="800000"/>
            <a:headEnd/>
            <a:tailEnd/>
          </a:ln>
          <a:effectLst/>
        </p:spPr>
        <p:txBody>
          <a:bodyPr vert="horz" wrap="square" lIns="90000" tIns="45720" rIns="90000" bIns="45720" numCol="1" anchor="ctr" anchorCtr="0" compatLnSpc="1">
            <a:prstTxWarp prst="textNoShape">
              <a:avLst/>
            </a:prstTxWarp>
          </a:bodyPr>
          <a:lstStyle/>
          <a:p>
            <a:pPr lvl="0"/>
            <a:r>
              <a:rPr lang="en-US" noProof="0" dirty="0" smtClean="0"/>
              <a:t>Click to edit Master title style</a:t>
            </a:r>
          </a:p>
        </p:txBody>
      </p:sp>
      <p:sp>
        <p:nvSpPr>
          <p:cNvPr id="1027" name="Rectangle 3"/>
          <p:cNvSpPr>
            <a:spLocks noGrp="1" noChangeArrowheads="1"/>
          </p:cNvSpPr>
          <p:nvPr>
            <p:ph type="body" idx="1"/>
          </p:nvPr>
        </p:nvSpPr>
        <p:spPr bwMode="auto">
          <a:xfrm>
            <a:off x="1368000" y="1368000"/>
            <a:ext cx="741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028" name="Rectangle 4"/>
          <p:cNvSpPr>
            <a:spLocks noGrp="1" noChangeArrowheads="1"/>
          </p:cNvSpPr>
          <p:nvPr>
            <p:ph type="dt" sz="half" idx="2"/>
          </p:nvPr>
        </p:nvSpPr>
        <p:spPr bwMode="auto">
          <a:xfrm>
            <a:off x="144000" y="5400000"/>
            <a:ext cx="2151063"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l">
              <a:defRPr sz="1000">
                <a:solidFill>
                  <a:schemeClr val="tx1"/>
                </a:solidFill>
                <a:latin typeface="Arial" pitchFamily="34" charset="0"/>
                <a:cs typeface="Arial" pitchFamily="34" charset="0"/>
              </a:defRPr>
            </a:lvl1pPr>
          </a:lstStyle>
          <a:p>
            <a:fld id="{A73AF97A-BECA-4FA3-A261-69042CF85B50}" type="datetime1">
              <a:rPr lang="fi-FI" smtClean="0"/>
              <a:pPr/>
              <a:t>26.9.2013</a:t>
            </a:fld>
            <a:endParaRPr lang="en-US" dirty="0" smtClean="0"/>
          </a:p>
        </p:txBody>
      </p:sp>
      <p:sp>
        <p:nvSpPr>
          <p:cNvPr id="1029" name="Rectangle 5"/>
          <p:cNvSpPr>
            <a:spLocks noGrp="1" noChangeArrowheads="1"/>
          </p:cNvSpPr>
          <p:nvPr>
            <p:ph type="ftr" sz="quarter" idx="3"/>
          </p:nvPr>
        </p:nvSpPr>
        <p:spPr bwMode="auto">
          <a:xfrm>
            <a:off x="3150000" y="5400000"/>
            <a:ext cx="2917825"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ctr">
              <a:defRPr sz="1000">
                <a:solidFill>
                  <a:schemeClr val="tx1"/>
                </a:solidFill>
                <a:latin typeface="Arial" pitchFamily="34" charset="0"/>
                <a:cs typeface="Arial" pitchFamily="34" charset="0"/>
              </a:defRPr>
            </a:lvl1pPr>
          </a:lstStyle>
          <a:p>
            <a:r>
              <a:rPr lang="en-GB" dirty="0" smtClean="0"/>
              <a:t>© </a:t>
            </a:r>
            <a:r>
              <a:rPr lang="en-GB" dirty="0" err="1" smtClean="0"/>
              <a:t>Castrén</a:t>
            </a:r>
            <a:r>
              <a:rPr lang="en-GB" dirty="0" smtClean="0"/>
              <a:t> &amp; </a:t>
            </a:r>
            <a:r>
              <a:rPr lang="en-GB" dirty="0" err="1" smtClean="0"/>
              <a:t>Snellman</a:t>
            </a:r>
            <a:endParaRPr lang="en-US" dirty="0"/>
          </a:p>
        </p:txBody>
      </p:sp>
      <p:sp>
        <p:nvSpPr>
          <p:cNvPr id="1030" name="Rectangle 6"/>
          <p:cNvSpPr>
            <a:spLocks noGrp="1" noChangeArrowheads="1"/>
          </p:cNvSpPr>
          <p:nvPr>
            <p:ph type="sldNum" sz="quarter" idx="4"/>
          </p:nvPr>
        </p:nvSpPr>
        <p:spPr bwMode="auto">
          <a:xfrm>
            <a:off x="6840000" y="5400000"/>
            <a:ext cx="2232000"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r">
              <a:defRPr sz="1000">
                <a:solidFill>
                  <a:schemeClr val="tx1"/>
                </a:solidFill>
                <a:latin typeface="Arial" pitchFamily="34" charset="0"/>
                <a:cs typeface="Arial" pitchFamily="34" charset="0"/>
              </a:defRPr>
            </a:lvl1pPr>
          </a:lstStyle>
          <a:p>
            <a:fld id="{488B7DE7-D9E7-4759-BEE4-7E59D49CDC46}" type="slidenum">
              <a:rPr lang="en-US" smtClean="0"/>
              <a:pPr/>
              <a:t>‹#›</a:t>
            </a:fld>
            <a:endParaRPr lang="en-US" dirty="0"/>
          </a:p>
        </p:txBody>
      </p:sp>
      <p:grpSp>
        <p:nvGrpSpPr>
          <p:cNvPr id="2" name="Group 8"/>
          <p:cNvGrpSpPr>
            <a:grpSpLocks/>
          </p:cNvGrpSpPr>
          <p:nvPr/>
        </p:nvGrpSpPr>
        <p:grpSpPr bwMode="auto">
          <a:xfrm>
            <a:off x="360363" y="360363"/>
            <a:ext cx="863600" cy="863600"/>
            <a:chOff x="791" y="162"/>
            <a:chExt cx="1358" cy="1358"/>
          </a:xfrm>
        </p:grpSpPr>
        <p:sp>
          <p:nvSpPr>
            <p:cNvPr id="17" name="Oval 9"/>
            <p:cNvSpPr>
              <a:spLocks noChangeArrowheads="1"/>
            </p:cNvSpPr>
            <p:nvPr userDrawn="1"/>
          </p:nvSpPr>
          <p:spPr bwMode="auto">
            <a:xfrm>
              <a:off x="791" y="162"/>
              <a:ext cx="1358" cy="1358"/>
            </a:xfrm>
            <a:prstGeom prst="ellipse">
              <a:avLst/>
            </a:pr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Text" lastClr="000000"/>
                </a:solidFill>
                <a:effectLst/>
                <a:uLnTx/>
                <a:uFillTx/>
                <a:latin typeface="Georgia" pitchFamily="18" charset="0"/>
              </a:endParaRPr>
            </a:p>
          </p:txBody>
        </p:sp>
        <p:sp>
          <p:nvSpPr>
            <p:cNvPr id="18" name="Freeform 10"/>
            <p:cNvSpPr>
              <a:spLocks noEditPoints="1"/>
            </p:cNvSpPr>
            <p:nvPr userDrawn="1"/>
          </p:nvSpPr>
          <p:spPr bwMode="auto">
            <a:xfrm>
              <a:off x="891" y="262"/>
              <a:ext cx="1158" cy="1158"/>
            </a:xfrm>
            <a:custGeom>
              <a:avLst/>
              <a:gdLst/>
              <a:ahLst/>
              <a:cxnLst>
                <a:cxn ang="0">
                  <a:pos x="340" y="359"/>
                </a:cxn>
                <a:cxn ang="0">
                  <a:pos x="157" y="359"/>
                </a:cxn>
                <a:cxn ang="0">
                  <a:pos x="310" y="205"/>
                </a:cxn>
                <a:cxn ang="0">
                  <a:pos x="310" y="205"/>
                </a:cxn>
                <a:cxn ang="0">
                  <a:pos x="342" y="236"/>
                </a:cxn>
                <a:cxn ang="0">
                  <a:pos x="343" y="237"/>
                </a:cxn>
                <a:cxn ang="0">
                  <a:pos x="369" y="298"/>
                </a:cxn>
                <a:cxn ang="0">
                  <a:pos x="288" y="149"/>
                </a:cxn>
                <a:cxn ang="0">
                  <a:pos x="288" y="105"/>
                </a:cxn>
                <a:cxn ang="0">
                  <a:pos x="332" y="105"/>
                </a:cxn>
                <a:cxn ang="0">
                  <a:pos x="332" y="149"/>
                </a:cxn>
                <a:cxn ang="0">
                  <a:pos x="393" y="298"/>
                </a:cxn>
                <a:cxn ang="0">
                  <a:pos x="358" y="219"/>
                </a:cxn>
                <a:cxn ang="0">
                  <a:pos x="349" y="166"/>
                </a:cxn>
                <a:cxn ang="0">
                  <a:pos x="349" y="88"/>
                </a:cxn>
                <a:cxn ang="0">
                  <a:pos x="271" y="88"/>
                </a:cxn>
                <a:cxn ang="0">
                  <a:pos x="271" y="166"/>
                </a:cxn>
                <a:cxn ang="0">
                  <a:pos x="251" y="231"/>
                </a:cxn>
                <a:cxn ang="0">
                  <a:pos x="140" y="342"/>
                </a:cxn>
                <a:cxn ang="0">
                  <a:pos x="103" y="243"/>
                </a:cxn>
                <a:cxn ang="0">
                  <a:pos x="252" y="98"/>
                </a:cxn>
                <a:cxn ang="0">
                  <a:pos x="131" y="123"/>
                </a:cxn>
                <a:cxn ang="0">
                  <a:pos x="80" y="246"/>
                </a:cxn>
                <a:cxn ang="0">
                  <a:pos x="93" y="389"/>
                </a:cxn>
                <a:cxn ang="0">
                  <a:pos x="140" y="375"/>
                </a:cxn>
                <a:cxn ang="0">
                  <a:pos x="250" y="414"/>
                </a:cxn>
                <a:cxn ang="0">
                  <a:pos x="393" y="298"/>
                </a:cxn>
                <a:cxn ang="0">
                  <a:pos x="405" y="405"/>
                </a:cxn>
                <a:cxn ang="0">
                  <a:pos x="84" y="405"/>
                </a:cxn>
                <a:cxn ang="0">
                  <a:pos x="84" y="84"/>
                </a:cxn>
                <a:cxn ang="0">
                  <a:pos x="405" y="84"/>
                </a:cxn>
                <a:cxn ang="0">
                  <a:pos x="489" y="244"/>
                </a:cxn>
                <a:cxn ang="0">
                  <a:pos x="0" y="244"/>
                </a:cxn>
                <a:cxn ang="0">
                  <a:pos x="489" y="244"/>
                </a:cxn>
              </a:cxnLst>
              <a:rect l="0" t="0" r="r" b="b"/>
              <a:pathLst>
                <a:path w="489" h="489">
                  <a:moveTo>
                    <a:pt x="369" y="298"/>
                  </a:moveTo>
                  <a:cubicBezTo>
                    <a:pt x="369" y="317"/>
                    <a:pt x="360" y="340"/>
                    <a:pt x="340" y="359"/>
                  </a:cubicBezTo>
                  <a:cubicBezTo>
                    <a:pt x="321" y="377"/>
                    <a:pt x="291" y="391"/>
                    <a:pt x="250" y="391"/>
                  </a:cubicBezTo>
                  <a:cubicBezTo>
                    <a:pt x="213" y="391"/>
                    <a:pt x="181" y="379"/>
                    <a:pt x="157" y="359"/>
                  </a:cubicBezTo>
                  <a:cubicBezTo>
                    <a:pt x="308" y="207"/>
                    <a:pt x="308" y="207"/>
                    <a:pt x="308" y="207"/>
                  </a:cubicBezTo>
                  <a:cubicBezTo>
                    <a:pt x="310" y="205"/>
                    <a:pt x="310" y="205"/>
                    <a:pt x="310" y="205"/>
                  </a:cubicBezTo>
                  <a:cubicBezTo>
                    <a:pt x="310" y="205"/>
                    <a:pt x="310" y="205"/>
                    <a:pt x="310" y="205"/>
                  </a:cubicBezTo>
                  <a:cubicBezTo>
                    <a:pt x="310" y="205"/>
                    <a:pt x="310" y="205"/>
                    <a:pt x="310" y="205"/>
                  </a:cubicBezTo>
                  <a:cubicBezTo>
                    <a:pt x="342" y="236"/>
                    <a:pt x="342" y="236"/>
                    <a:pt x="342" y="236"/>
                  </a:cubicBezTo>
                  <a:cubicBezTo>
                    <a:pt x="342" y="236"/>
                    <a:pt x="342" y="236"/>
                    <a:pt x="342" y="236"/>
                  </a:cubicBezTo>
                  <a:cubicBezTo>
                    <a:pt x="342" y="236"/>
                    <a:pt x="342" y="236"/>
                    <a:pt x="342" y="236"/>
                  </a:cubicBezTo>
                  <a:cubicBezTo>
                    <a:pt x="343" y="236"/>
                    <a:pt x="343" y="236"/>
                    <a:pt x="343" y="237"/>
                  </a:cubicBezTo>
                  <a:cubicBezTo>
                    <a:pt x="344" y="238"/>
                    <a:pt x="351" y="244"/>
                    <a:pt x="357" y="255"/>
                  </a:cubicBezTo>
                  <a:cubicBezTo>
                    <a:pt x="363" y="266"/>
                    <a:pt x="369" y="280"/>
                    <a:pt x="369" y="298"/>
                  </a:cubicBezTo>
                  <a:moveTo>
                    <a:pt x="310" y="172"/>
                  </a:moveTo>
                  <a:cubicBezTo>
                    <a:pt x="288" y="149"/>
                    <a:pt x="288" y="149"/>
                    <a:pt x="288" y="149"/>
                  </a:cubicBezTo>
                  <a:cubicBezTo>
                    <a:pt x="282" y="143"/>
                    <a:pt x="279" y="135"/>
                    <a:pt x="278" y="127"/>
                  </a:cubicBezTo>
                  <a:cubicBezTo>
                    <a:pt x="279" y="119"/>
                    <a:pt x="282" y="111"/>
                    <a:pt x="288" y="105"/>
                  </a:cubicBezTo>
                  <a:cubicBezTo>
                    <a:pt x="294" y="99"/>
                    <a:pt x="302" y="96"/>
                    <a:pt x="310" y="96"/>
                  </a:cubicBezTo>
                  <a:cubicBezTo>
                    <a:pt x="318" y="96"/>
                    <a:pt x="326" y="99"/>
                    <a:pt x="332" y="105"/>
                  </a:cubicBezTo>
                  <a:cubicBezTo>
                    <a:pt x="339" y="111"/>
                    <a:pt x="342" y="119"/>
                    <a:pt x="342" y="127"/>
                  </a:cubicBezTo>
                  <a:cubicBezTo>
                    <a:pt x="342" y="135"/>
                    <a:pt x="339" y="143"/>
                    <a:pt x="332" y="149"/>
                  </a:cubicBezTo>
                  <a:lnTo>
                    <a:pt x="310" y="172"/>
                  </a:lnTo>
                  <a:close/>
                  <a:moveTo>
                    <a:pt x="393" y="298"/>
                  </a:moveTo>
                  <a:cubicBezTo>
                    <a:pt x="393" y="273"/>
                    <a:pt x="384" y="253"/>
                    <a:pt x="375" y="240"/>
                  </a:cubicBezTo>
                  <a:cubicBezTo>
                    <a:pt x="368" y="228"/>
                    <a:pt x="360" y="220"/>
                    <a:pt x="358" y="219"/>
                  </a:cubicBezTo>
                  <a:cubicBezTo>
                    <a:pt x="327" y="188"/>
                    <a:pt x="327" y="188"/>
                    <a:pt x="327" y="188"/>
                  </a:cubicBezTo>
                  <a:cubicBezTo>
                    <a:pt x="349" y="166"/>
                    <a:pt x="349" y="166"/>
                    <a:pt x="349" y="166"/>
                  </a:cubicBezTo>
                  <a:cubicBezTo>
                    <a:pt x="360" y="155"/>
                    <a:pt x="365" y="141"/>
                    <a:pt x="365" y="127"/>
                  </a:cubicBezTo>
                  <a:cubicBezTo>
                    <a:pt x="365" y="113"/>
                    <a:pt x="360" y="99"/>
                    <a:pt x="349" y="88"/>
                  </a:cubicBezTo>
                  <a:cubicBezTo>
                    <a:pt x="338" y="78"/>
                    <a:pt x="324" y="72"/>
                    <a:pt x="310" y="72"/>
                  </a:cubicBezTo>
                  <a:cubicBezTo>
                    <a:pt x="296" y="72"/>
                    <a:pt x="282" y="78"/>
                    <a:pt x="271" y="88"/>
                  </a:cubicBezTo>
                  <a:cubicBezTo>
                    <a:pt x="260" y="99"/>
                    <a:pt x="255" y="113"/>
                    <a:pt x="255" y="127"/>
                  </a:cubicBezTo>
                  <a:cubicBezTo>
                    <a:pt x="255" y="141"/>
                    <a:pt x="260" y="155"/>
                    <a:pt x="271" y="166"/>
                  </a:cubicBezTo>
                  <a:cubicBezTo>
                    <a:pt x="293" y="188"/>
                    <a:pt x="293" y="188"/>
                    <a:pt x="293" y="188"/>
                  </a:cubicBezTo>
                  <a:cubicBezTo>
                    <a:pt x="251" y="231"/>
                    <a:pt x="251" y="231"/>
                    <a:pt x="251" y="231"/>
                  </a:cubicBezTo>
                  <a:cubicBezTo>
                    <a:pt x="251" y="231"/>
                    <a:pt x="251" y="231"/>
                    <a:pt x="251" y="231"/>
                  </a:cubicBezTo>
                  <a:cubicBezTo>
                    <a:pt x="140" y="342"/>
                    <a:pt x="140" y="342"/>
                    <a:pt x="140" y="342"/>
                  </a:cubicBezTo>
                  <a:cubicBezTo>
                    <a:pt x="117" y="316"/>
                    <a:pt x="103" y="283"/>
                    <a:pt x="103" y="246"/>
                  </a:cubicBezTo>
                  <a:cubicBezTo>
                    <a:pt x="103" y="245"/>
                    <a:pt x="103" y="244"/>
                    <a:pt x="103" y="243"/>
                  </a:cubicBezTo>
                  <a:cubicBezTo>
                    <a:pt x="104" y="202"/>
                    <a:pt x="121" y="166"/>
                    <a:pt x="148" y="140"/>
                  </a:cubicBezTo>
                  <a:cubicBezTo>
                    <a:pt x="175" y="114"/>
                    <a:pt x="212" y="98"/>
                    <a:pt x="252" y="98"/>
                  </a:cubicBezTo>
                  <a:cubicBezTo>
                    <a:pt x="252" y="74"/>
                    <a:pt x="252" y="74"/>
                    <a:pt x="252" y="74"/>
                  </a:cubicBezTo>
                  <a:cubicBezTo>
                    <a:pt x="205" y="74"/>
                    <a:pt x="163" y="93"/>
                    <a:pt x="131" y="123"/>
                  </a:cubicBezTo>
                  <a:cubicBezTo>
                    <a:pt x="100" y="154"/>
                    <a:pt x="81" y="196"/>
                    <a:pt x="80" y="242"/>
                  </a:cubicBezTo>
                  <a:cubicBezTo>
                    <a:pt x="80" y="243"/>
                    <a:pt x="80" y="244"/>
                    <a:pt x="80" y="246"/>
                  </a:cubicBezTo>
                  <a:cubicBezTo>
                    <a:pt x="80" y="289"/>
                    <a:pt x="96" y="329"/>
                    <a:pt x="123" y="359"/>
                  </a:cubicBezTo>
                  <a:cubicBezTo>
                    <a:pt x="93" y="389"/>
                    <a:pt x="93" y="389"/>
                    <a:pt x="93" y="389"/>
                  </a:cubicBezTo>
                  <a:cubicBezTo>
                    <a:pt x="109" y="406"/>
                    <a:pt x="109" y="406"/>
                    <a:pt x="109" y="406"/>
                  </a:cubicBezTo>
                  <a:cubicBezTo>
                    <a:pt x="140" y="375"/>
                    <a:pt x="140" y="375"/>
                    <a:pt x="140" y="375"/>
                  </a:cubicBezTo>
                  <a:cubicBezTo>
                    <a:pt x="169" y="400"/>
                    <a:pt x="207" y="414"/>
                    <a:pt x="250" y="414"/>
                  </a:cubicBezTo>
                  <a:cubicBezTo>
                    <a:pt x="250" y="414"/>
                    <a:pt x="250" y="414"/>
                    <a:pt x="250" y="414"/>
                  </a:cubicBezTo>
                  <a:cubicBezTo>
                    <a:pt x="296" y="414"/>
                    <a:pt x="332" y="398"/>
                    <a:pt x="356" y="376"/>
                  </a:cubicBezTo>
                  <a:cubicBezTo>
                    <a:pt x="380" y="353"/>
                    <a:pt x="393" y="324"/>
                    <a:pt x="393" y="298"/>
                  </a:cubicBezTo>
                  <a:moveTo>
                    <a:pt x="472" y="244"/>
                  </a:moveTo>
                  <a:cubicBezTo>
                    <a:pt x="472" y="307"/>
                    <a:pt x="447" y="364"/>
                    <a:pt x="405" y="405"/>
                  </a:cubicBezTo>
                  <a:cubicBezTo>
                    <a:pt x="364" y="446"/>
                    <a:pt x="307" y="472"/>
                    <a:pt x="245" y="472"/>
                  </a:cubicBezTo>
                  <a:cubicBezTo>
                    <a:pt x="182" y="472"/>
                    <a:pt x="125" y="446"/>
                    <a:pt x="84" y="405"/>
                  </a:cubicBezTo>
                  <a:cubicBezTo>
                    <a:pt x="43" y="364"/>
                    <a:pt x="17" y="307"/>
                    <a:pt x="17" y="244"/>
                  </a:cubicBezTo>
                  <a:cubicBezTo>
                    <a:pt x="17" y="182"/>
                    <a:pt x="43" y="125"/>
                    <a:pt x="84" y="84"/>
                  </a:cubicBezTo>
                  <a:cubicBezTo>
                    <a:pt x="125" y="42"/>
                    <a:pt x="182" y="17"/>
                    <a:pt x="245" y="17"/>
                  </a:cubicBezTo>
                  <a:cubicBezTo>
                    <a:pt x="307" y="17"/>
                    <a:pt x="364" y="42"/>
                    <a:pt x="405" y="84"/>
                  </a:cubicBezTo>
                  <a:cubicBezTo>
                    <a:pt x="447" y="125"/>
                    <a:pt x="472" y="182"/>
                    <a:pt x="472" y="244"/>
                  </a:cubicBezTo>
                  <a:moveTo>
                    <a:pt x="489" y="244"/>
                  </a:moveTo>
                  <a:cubicBezTo>
                    <a:pt x="489" y="109"/>
                    <a:pt x="380" y="0"/>
                    <a:pt x="245" y="0"/>
                  </a:cubicBezTo>
                  <a:cubicBezTo>
                    <a:pt x="110" y="0"/>
                    <a:pt x="0" y="109"/>
                    <a:pt x="0" y="244"/>
                  </a:cubicBezTo>
                  <a:cubicBezTo>
                    <a:pt x="0" y="379"/>
                    <a:pt x="110" y="489"/>
                    <a:pt x="245" y="489"/>
                  </a:cubicBezTo>
                  <a:cubicBezTo>
                    <a:pt x="380" y="489"/>
                    <a:pt x="489" y="379"/>
                    <a:pt x="489" y="244"/>
                  </a:cubicBezTo>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Text" lastClr="000000"/>
                </a:solidFill>
                <a:effectLst/>
                <a:uLnTx/>
                <a:uFillTx/>
                <a:latin typeface="Georgia" pitchFamily="18" charset="0"/>
              </a:endParaRPr>
            </a:p>
          </p:txBody>
        </p:sp>
      </p:gr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705" r:id="rId5"/>
    <p:sldLayoutId id="2147483683" r:id="rId6"/>
  </p:sldLayoutIdLst>
  <p:hf hdr="0" dt="0"/>
  <p:txStyles>
    <p:titleStyle>
      <a:lvl1pPr algn="l" rtl="0" fontAlgn="base">
        <a:lnSpc>
          <a:spcPct val="80000"/>
        </a:lnSpc>
        <a:spcBef>
          <a:spcPct val="0"/>
        </a:spcBef>
        <a:spcAft>
          <a:spcPct val="0"/>
        </a:spcAft>
        <a:defRPr sz="3200" b="0" cap="none" baseline="0">
          <a:solidFill>
            <a:schemeClr val="tx1"/>
          </a:solidFill>
          <a:latin typeface="+mj-lt"/>
          <a:ea typeface="+mj-ea"/>
          <a:cs typeface="+mj-cs"/>
        </a:defRPr>
      </a:lvl1pPr>
      <a:lvl2pPr algn="l" rtl="0" fontAlgn="base">
        <a:spcBef>
          <a:spcPct val="0"/>
        </a:spcBef>
        <a:spcAft>
          <a:spcPct val="0"/>
        </a:spcAft>
        <a:defRPr sz="2800" b="1">
          <a:solidFill>
            <a:srgbClr val="A6713E"/>
          </a:solidFill>
          <a:latin typeface="Times New Roman" pitchFamily="18" charset="0"/>
        </a:defRPr>
      </a:lvl2pPr>
      <a:lvl3pPr algn="l" rtl="0" fontAlgn="base">
        <a:spcBef>
          <a:spcPct val="0"/>
        </a:spcBef>
        <a:spcAft>
          <a:spcPct val="0"/>
        </a:spcAft>
        <a:defRPr sz="2800" b="1">
          <a:solidFill>
            <a:srgbClr val="A6713E"/>
          </a:solidFill>
          <a:latin typeface="Times New Roman" pitchFamily="18" charset="0"/>
        </a:defRPr>
      </a:lvl3pPr>
      <a:lvl4pPr algn="l" rtl="0" fontAlgn="base">
        <a:spcBef>
          <a:spcPct val="0"/>
        </a:spcBef>
        <a:spcAft>
          <a:spcPct val="0"/>
        </a:spcAft>
        <a:defRPr sz="2800" b="1">
          <a:solidFill>
            <a:srgbClr val="A6713E"/>
          </a:solidFill>
          <a:latin typeface="Times New Roman" pitchFamily="18" charset="0"/>
        </a:defRPr>
      </a:lvl4pPr>
      <a:lvl5pPr algn="l" rtl="0" fontAlgn="base">
        <a:spcBef>
          <a:spcPct val="0"/>
        </a:spcBef>
        <a:spcAft>
          <a:spcPct val="0"/>
        </a:spcAft>
        <a:defRPr sz="2800" b="1">
          <a:solidFill>
            <a:srgbClr val="A6713E"/>
          </a:solidFill>
          <a:latin typeface="Times New Roman" pitchFamily="18" charset="0"/>
        </a:defRPr>
      </a:lvl5pPr>
      <a:lvl6pPr marL="457200" algn="l" rtl="0" fontAlgn="base">
        <a:spcBef>
          <a:spcPct val="0"/>
        </a:spcBef>
        <a:spcAft>
          <a:spcPct val="0"/>
        </a:spcAft>
        <a:defRPr sz="2800" b="1">
          <a:solidFill>
            <a:srgbClr val="A6713E"/>
          </a:solidFill>
          <a:latin typeface="Times New Roman" pitchFamily="18" charset="0"/>
        </a:defRPr>
      </a:lvl6pPr>
      <a:lvl7pPr marL="914400" algn="l" rtl="0" fontAlgn="base">
        <a:spcBef>
          <a:spcPct val="0"/>
        </a:spcBef>
        <a:spcAft>
          <a:spcPct val="0"/>
        </a:spcAft>
        <a:defRPr sz="2800" b="1">
          <a:solidFill>
            <a:srgbClr val="A6713E"/>
          </a:solidFill>
          <a:latin typeface="Times New Roman" pitchFamily="18" charset="0"/>
        </a:defRPr>
      </a:lvl7pPr>
      <a:lvl8pPr marL="1371600" algn="l" rtl="0" fontAlgn="base">
        <a:spcBef>
          <a:spcPct val="0"/>
        </a:spcBef>
        <a:spcAft>
          <a:spcPct val="0"/>
        </a:spcAft>
        <a:defRPr sz="2800" b="1">
          <a:solidFill>
            <a:srgbClr val="A6713E"/>
          </a:solidFill>
          <a:latin typeface="Times New Roman" pitchFamily="18" charset="0"/>
        </a:defRPr>
      </a:lvl8pPr>
      <a:lvl9pPr marL="1828800" algn="l" rtl="0" fontAlgn="base">
        <a:spcBef>
          <a:spcPct val="0"/>
        </a:spcBef>
        <a:spcAft>
          <a:spcPct val="0"/>
        </a:spcAft>
        <a:defRPr sz="2800" b="1">
          <a:solidFill>
            <a:srgbClr val="A6713E"/>
          </a:solidFill>
          <a:latin typeface="Times New Roman" pitchFamily="18" charset="0"/>
        </a:defRPr>
      </a:lvl9pPr>
    </p:titleStyle>
    <p:bodyStyle>
      <a:lvl1pPr marL="358775" indent="-358775" algn="l" rtl="0" fontAlgn="base">
        <a:lnSpc>
          <a:spcPct val="90000"/>
        </a:lnSpc>
        <a:spcBef>
          <a:spcPts val="1000"/>
        </a:spcBef>
        <a:spcAft>
          <a:spcPct val="0"/>
        </a:spcAft>
        <a:buClr>
          <a:schemeClr val="tx1"/>
        </a:buClr>
        <a:buChar char="•"/>
        <a:defRPr sz="2400">
          <a:solidFill>
            <a:schemeClr val="tx1"/>
          </a:solidFill>
          <a:latin typeface="+mn-lt"/>
          <a:ea typeface="+mn-ea"/>
          <a:cs typeface="+mn-cs"/>
        </a:defRPr>
      </a:lvl1pPr>
      <a:lvl2pPr marL="719138" indent="-261938" algn="l" rtl="0" fontAlgn="base">
        <a:lnSpc>
          <a:spcPct val="90000"/>
        </a:lnSpc>
        <a:spcBef>
          <a:spcPts val="1000"/>
        </a:spcBef>
        <a:spcAft>
          <a:spcPct val="0"/>
        </a:spcAft>
        <a:buClr>
          <a:schemeClr val="tx1"/>
        </a:buClr>
        <a:buChar char="•"/>
        <a:defRPr sz="2200">
          <a:solidFill>
            <a:schemeClr val="tx1"/>
          </a:solidFill>
          <a:latin typeface="+mn-lt"/>
        </a:defRPr>
      </a:lvl2pPr>
      <a:lvl3pPr marL="1160463" indent="-246063" algn="l" rtl="0" fontAlgn="base">
        <a:lnSpc>
          <a:spcPct val="90000"/>
        </a:lnSpc>
        <a:spcBef>
          <a:spcPts val="1000"/>
        </a:spcBef>
        <a:spcAft>
          <a:spcPct val="0"/>
        </a:spcAft>
        <a:buClr>
          <a:schemeClr val="tx1"/>
        </a:buClr>
        <a:buChar char="•"/>
        <a:defRPr sz="2200">
          <a:solidFill>
            <a:schemeClr val="tx1"/>
          </a:solidFill>
          <a:latin typeface="+mn-lt"/>
        </a:defRPr>
      </a:lvl3pPr>
      <a:lvl4pPr marL="1612900" indent="-266700" algn="l" rtl="0" fontAlgn="base">
        <a:lnSpc>
          <a:spcPct val="90000"/>
        </a:lnSpc>
        <a:spcBef>
          <a:spcPts val="1000"/>
        </a:spcBef>
        <a:spcAft>
          <a:spcPct val="0"/>
        </a:spcAft>
        <a:buClr>
          <a:schemeClr val="tx1"/>
        </a:buClr>
        <a:buChar char="•"/>
        <a:defRPr sz="2200">
          <a:solidFill>
            <a:schemeClr val="tx1"/>
          </a:solidFill>
          <a:latin typeface="+mn-lt"/>
        </a:defRPr>
      </a:lvl4pPr>
      <a:lvl5pPr marL="2065338" indent="-266700" algn="l" rtl="0" fontAlgn="base">
        <a:lnSpc>
          <a:spcPct val="90000"/>
        </a:lnSpc>
        <a:spcBef>
          <a:spcPts val="1000"/>
        </a:spcBef>
        <a:spcAft>
          <a:spcPct val="0"/>
        </a:spcAft>
        <a:buClr>
          <a:schemeClr val="tx1"/>
        </a:buClr>
        <a:buChar char="•"/>
        <a:defRPr sz="2200">
          <a:solidFill>
            <a:schemeClr val="tx1"/>
          </a:solidFill>
          <a:latin typeface="+mn-lt"/>
        </a:defRPr>
      </a:lvl5pPr>
      <a:lvl6pPr marL="2522538" indent="-266700" algn="l" rtl="0" fontAlgn="base">
        <a:spcBef>
          <a:spcPct val="20000"/>
        </a:spcBef>
        <a:spcAft>
          <a:spcPct val="0"/>
        </a:spcAft>
        <a:buClr>
          <a:srgbClr val="A6713E"/>
        </a:buClr>
        <a:buChar char="•"/>
        <a:defRPr sz="1600">
          <a:solidFill>
            <a:schemeClr val="tx1"/>
          </a:solidFill>
          <a:latin typeface="+mn-lt"/>
        </a:defRPr>
      </a:lvl6pPr>
      <a:lvl7pPr marL="2979738" indent="-266700" algn="l" rtl="0" fontAlgn="base">
        <a:spcBef>
          <a:spcPct val="20000"/>
        </a:spcBef>
        <a:spcAft>
          <a:spcPct val="0"/>
        </a:spcAft>
        <a:buClr>
          <a:srgbClr val="A6713E"/>
        </a:buClr>
        <a:buChar char="•"/>
        <a:defRPr sz="1600">
          <a:solidFill>
            <a:schemeClr val="tx1"/>
          </a:solidFill>
          <a:latin typeface="+mn-lt"/>
        </a:defRPr>
      </a:lvl7pPr>
      <a:lvl8pPr marL="3436938" indent="-266700" algn="l" rtl="0" fontAlgn="base">
        <a:spcBef>
          <a:spcPct val="20000"/>
        </a:spcBef>
        <a:spcAft>
          <a:spcPct val="0"/>
        </a:spcAft>
        <a:buClr>
          <a:srgbClr val="A6713E"/>
        </a:buClr>
        <a:buChar char="•"/>
        <a:defRPr sz="1600">
          <a:solidFill>
            <a:schemeClr val="tx1"/>
          </a:solidFill>
          <a:latin typeface="+mn-lt"/>
        </a:defRPr>
      </a:lvl8pPr>
      <a:lvl9pPr marL="3894138" indent="-266700" algn="l" rtl="0" fontAlgn="base">
        <a:spcBef>
          <a:spcPct val="20000"/>
        </a:spcBef>
        <a:spcAft>
          <a:spcPct val="0"/>
        </a:spcAft>
        <a:buClr>
          <a:srgbClr val="A6713E"/>
        </a:buClr>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2" name="Rectangle 2"/>
          <p:cNvSpPr>
            <a:spLocks noChangeArrowheads="1"/>
          </p:cNvSpPr>
          <p:nvPr/>
        </p:nvSpPr>
        <p:spPr bwMode="auto">
          <a:xfrm>
            <a:off x="144463" y="142875"/>
            <a:ext cx="8928100" cy="5257800"/>
          </a:xfrm>
          <a:prstGeom prst="rect">
            <a:avLst/>
          </a:prstGeom>
          <a:solidFill>
            <a:srgbClr val="BAEBD1"/>
          </a:solidFill>
          <a:ln w="9525">
            <a:noFill/>
            <a:miter lim="800000"/>
            <a:headEnd/>
            <a:tailEnd/>
          </a:ln>
          <a:effectLst/>
        </p:spPr>
        <p:txBody>
          <a:bodyPr wrap="none" anchor="ctr"/>
          <a:lstStyle/>
          <a:p>
            <a:pPr>
              <a:defRPr/>
            </a:pPr>
            <a:endParaRPr lang="en-GB" dirty="0">
              <a:latin typeface="Georgia" pitchFamily="18" charset="0"/>
            </a:endParaRPr>
          </a:p>
        </p:txBody>
      </p:sp>
      <p:sp>
        <p:nvSpPr>
          <p:cNvPr id="1026" name="Rectangle 2"/>
          <p:cNvSpPr>
            <a:spLocks noGrp="1" noChangeArrowheads="1"/>
          </p:cNvSpPr>
          <p:nvPr>
            <p:ph type="title"/>
          </p:nvPr>
        </p:nvSpPr>
        <p:spPr bwMode="auto">
          <a:xfrm>
            <a:off x="1368000" y="360000"/>
            <a:ext cx="7416000" cy="864000"/>
          </a:xfrm>
          <a:prstGeom prst="rect">
            <a:avLst/>
          </a:prstGeom>
          <a:noFill/>
          <a:ln w="9525">
            <a:noFill/>
            <a:miter lim="800000"/>
            <a:headEnd/>
            <a:tailEnd/>
          </a:ln>
          <a:effectLst/>
        </p:spPr>
        <p:txBody>
          <a:bodyPr vert="horz" wrap="square" lIns="90000" tIns="45720" rIns="90000" bIns="45720" numCol="1" anchor="ctr" anchorCtr="0" compatLnSpc="1">
            <a:prstTxWarp prst="textNoShape">
              <a:avLst/>
            </a:prstTxWarp>
          </a:bodyPr>
          <a:lstStyle/>
          <a:p>
            <a:pPr lvl="0"/>
            <a:r>
              <a:rPr lang="en-US" noProof="0" dirty="0" smtClean="0"/>
              <a:t>Click to edit Master title style</a:t>
            </a:r>
          </a:p>
        </p:txBody>
      </p:sp>
      <p:sp>
        <p:nvSpPr>
          <p:cNvPr id="1027" name="Rectangle 3"/>
          <p:cNvSpPr>
            <a:spLocks noGrp="1" noChangeArrowheads="1"/>
          </p:cNvSpPr>
          <p:nvPr>
            <p:ph type="body" idx="1"/>
          </p:nvPr>
        </p:nvSpPr>
        <p:spPr bwMode="auto">
          <a:xfrm>
            <a:off x="1368000" y="1368000"/>
            <a:ext cx="741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028" name="Rectangle 4"/>
          <p:cNvSpPr>
            <a:spLocks noGrp="1" noChangeArrowheads="1"/>
          </p:cNvSpPr>
          <p:nvPr>
            <p:ph type="dt" sz="half" idx="2"/>
          </p:nvPr>
        </p:nvSpPr>
        <p:spPr bwMode="auto">
          <a:xfrm>
            <a:off x="144000" y="5400000"/>
            <a:ext cx="2151063"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l">
              <a:defRPr sz="1000">
                <a:solidFill>
                  <a:schemeClr val="tx1"/>
                </a:solidFill>
                <a:latin typeface="Arial" pitchFamily="34" charset="0"/>
                <a:cs typeface="Arial" pitchFamily="34" charset="0"/>
              </a:defRPr>
            </a:lvl1pPr>
          </a:lstStyle>
          <a:p>
            <a:fld id="{A73AF97A-BECA-4FA3-A261-69042CF85B50}" type="datetime1">
              <a:rPr lang="fi-FI" smtClean="0"/>
              <a:pPr/>
              <a:t>26.9.2013</a:t>
            </a:fld>
            <a:endParaRPr lang="en-US" dirty="0" smtClean="0"/>
          </a:p>
        </p:txBody>
      </p:sp>
      <p:sp>
        <p:nvSpPr>
          <p:cNvPr id="1029" name="Rectangle 5"/>
          <p:cNvSpPr>
            <a:spLocks noGrp="1" noChangeArrowheads="1"/>
          </p:cNvSpPr>
          <p:nvPr>
            <p:ph type="ftr" sz="quarter" idx="3"/>
          </p:nvPr>
        </p:nvSpPr>
        <p:spPr bwMode="auto">
          <a:xfrm>
            <a:off x="3150000" y="5400000"/>
            <a:ext cx="2917825"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ctr">
              <a:defRPr sz="1000">
                <a:solidFill>
                  <a:schemeClr val="tx1"/>
                </a:solidFill>
                <a:latin typeface="Arial" pitchFamily="34" charset="0"/>
                <a:cs typeface="Arial" pitchFamily="34" charset="0"/>
              </a:defRPr>
            </a:lvl1pPr>
          </a:lstStyle>
          <a:p>
            <a:r>
              <a:rPr lang="en-GB" dirty="0" smtClean="0"/>
              <a:t>© </a:t>
            </a:r>
            <a:r>
              <a:rPr lang="en-GB" dirty="0" err="1" smtClean="0"/>
              <a:t>Castrén</a:t>
            </a:r>
            <a:r>
              <a:rPr lang="en-GB" dirty="0" smtClean="0"/>
              <a:t> &amp; </a:t>
            </a:r>
            <a:r>
              <a:rPr lang="en-GB" dirty="0" err="1" smtClean="0"/>
              <a:t>Snellman</a:t>
            </a:r>
            <a:endParaRPr lang="en-US" dirty="0"/>
          </a:p>
        </p:txBody>
      </p:sp>
      <p:sp>
        <p:nvSpPr>
          <p:cNvPr id="1030" name="Rectangle 6"/>
          <p:cNvSpPr>
            <a:spLocks noGrp="1" noChangeArrowheads="1"/>
          </p:cNvSpPr>
          <p:nvPr>
            <p:ph type="sldNum" sz="quarter" idx="4"/>
          </p:nvPr>
        </p:nvSpPr>
        <p:spPr bwMode="auto">
          <a:xfrm>
            <a:off x="6840000" y="5400000"/>
            <a:ext cx="2232000"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r">
              <a:defRPr sz="1000">
                <a:solidFill>
                  <a:schemeClr val="tx1"/>
                </a:solidFill>
                <a:latin typeface="Arial" pitchFamily="34" charset="0"/>
                <a:cs typeface="Arial" pitchFamily="34" charset="0"/>
              </a:defRPr>
            </a:lvl1pPr>
          </a:lstStyle>
          <a:p>
            <a:fld id="{488B7DE7-D9E7-4759-BEE4-7E59D49CDC46}" type="slidenum">
              <a:rPr lang="en-US" smtClean="0"/>
              <a:pPr/>
              <a:t>‹#›</a:t>
            </a:fld>
            <a:endParaRPr lang="en-US" dirty="0"/>
          </a:p>
        </p:txBody>
      </p:sp>
      <p:grpSp>
        <p:nvGrpSpPr>
          <p:cNvPr id="2" name="Group 8"/>
          <p:cNvGrpSpPr>
            <a:grpSpLocks/>
          </p:cNvGrpSpPr>
          <p:nvPr/>
        </p:nvGrpSpPr>
        <p:grpSpPr bwMode="auto">
          <a:xfrm>
            <a:off x="360363" y="360363"/>
            <a:ext cx="863600" cy="863600"/>
            <a:chOff x="791" y="162"/>
            <a:chExt cx="1358" cy="1358"/>
          </a:xfrm>
        </p:grpSpPr>
        <p:sp>
          <p:nvSpPr>
            <p:cNvPr id="17" name="Oval 9"/>
            <p:cNvSpPr>
              <a:spLocks noChangeArrowheads="1"/>
            </p:cNvSpPr>
            <p:nvPr userDrawn="1"/>
          </p:nvSpPr>
          <p:spPr bwMode="auto">
            <a:xfrm>
              <a:off x="791" y="162"/>
              <a:ext cx="1358" cy="1358"/>
            </a:xfrm>
            <a:prstGeom prst="ellipse">
              <a:avLst/>
            </a:pr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Text" lastClr="000000"/>
                </a:solidFill>
                <a:effectLst/>
                <a:uLnTx/>
                <a:uFillTx/>
                <a:latin typeface="Georgia" pitchFamily="18" charset="0"/>
              </a:endParaRPr>
            </a:p>
          </p:txBody>
        </p:sp>
        <p:sp>
          <p:nvSpPr>
            <p:cNvPr id="18" name="Freeform 10"/>
            <p:cNvSpPr>
              <a:spLocks noEditPoints="1"/>
            </p:cNvSpPr>
            <p:nvPr userDrawn="1"/>
          </p:nvSpPr>
          <p:spPr bwMode="auto">
            <a:xfrm>
              <a:off x="891" y="262"/>
              <a:ext cx="1158" cy="1158"/>
            </a:xfrm>
            <a:custGeom>
              <a:avLst/>
              <a:gdLst/>
              <a:ahLst/>
              <a:cxnLst>
                <a:cxn ang="0">
                  <a:pos x="340" y="359"/>
                </a:cxn>
                <a:cxn ang="0">
                  <a:pos x="157" y="359"/>
                </a:cxn>
                <a:cxn ang="0">
                  <a:pos x="310" y="205"/>
                </a:cxn>
                <a:cxn ang="0">
                  <a:pos x="310" y="205"/>
                </a:cxn>
                <a:cxn ang="0">
                  <a:pos x="342" y="236"/>
                </a:cxn>
                <a:cxn ang="0">
                  <a:pos x="343" y="237"/>
                </a:cxn>
                <a:cxn ang="0">
                  <a:pos x="369" y="298"/>
                </a:cxn>
                <a:cxn ang="0">
                  <a:pos x="288" y="149"/>
                </a:cxn>
                <a:cxn ang="0">
                  <a:pos x="288" y="105"/>
                </a:cxn>
                <a:cxn ang="0">
                  <a:pos x="332" y="105"/>
                </a:cxn>
                <a:cxn ang="0">
                  <a:pos x="332" y="149"/>
                </a:cxn>
                <a:cxn ang="0">
                  <a:pos x="393" y="298"/>
                </a:cxn>
                <a:cxn ang="0">
                  <a:pos x="358" y="219"/>
                </a:cxn>
                <a:cxn ang="0">
                  <a:pos x="349" y="166"/>
                </a:cxn>
                <a:cxn ang="0">
                  <a:pos x="349" y="88"/>
                </a:cxn>
                <a:cxn ang="0">
                  <a:pos x="271" y="88"/>
                </a:cxn>
                <a:cxn ang="0">
                  <a:pos x="271" y="166"/>
                </a:cxn>
                <a:cxn ang="0">
                  <a:pos x="251" y="231"/>
                </a:cxn>
                <a:cxn ang="0">
                  <a:pos x="140" y="342"/>
                </a:cxn>
                <a:cxn ang="0">
                  <a:pos x="103" y="243"/>
                </a:cxn>
                <a:cxn ang="0">
                  <a:pos x="252" y="98"/>
                </a:cxn>
                <a:cxn ang="0">
                  <a:pos x="131" y="123"/>
                </a:cxn>
                <a:cxn ang="0">
                  <a:pos x="80" y="246"/>
                </a:cxn>
                <a:cxn ang="0">
                  <a:pos x="93" y="389"/>
                </a:cxn>
                <a:cxn ang="0">
                  <a:pos x="140" y="375"/>
                </a:cxn>
                <a:cxn ang="0">
                  <a:pos x="250" y="414"/>
                </a:cxn>
                <a:cxn ang="0">
                  <a:pos x="393" y="298"/>
                </a:cxn>
                <a:cxn ang="0">
                  <a:pos x="405" y="405"/>
                </a:cxn>
                <a:cxn ang="0">
                  <a:pos x="84" y="405"/>
                </a:cxn>
                <a:cxn ang="0">
                  <a:pos x="84" y="84"/>
                </a:cxn>
                <a:cxn ang="0">
                  <a:pos x="405" y="84"/>
                </a:cxn>
                <a:cxn ang="0">
                  <a:pos x="489" y="244"/>
                </a:cxn>
                <a:cxn ang="0">
                  <a:pos x="0" y="244"/>
                </a:cxn>
                <a:cxn ang="0">
                  <a:pos x="489" y="244"/>
                </a:cxn>
              </a:cxnLst>
              <a:rect l="0" t="0" r="r" b="b"/>
              <a:pathLst>
                <a:path w="489" h="489">
                  <a:moveTo>
                    <a:pt x="369" y="298"/>
                  </a:moveTo>
                  <a:cubicBezTo>
                    <a:pt x="369" y="317"/>
                    <a:pt x="360" y="340"/>
                    <a:pt x="340" y="359"/>
                  </a:cubicBezTo>
                  <a:cubicBezTo>
                    <a:pt x="321" y="377"/>
                    <a:pt x="291" y="391"/>
                    <a:pt x="250" y="391"/>
                  </a:cubicBezTo>
                  <a:cubicBezTo>
                    <a:pt x="213" y="391"/>
                    <a:pt x="181" y="379"/>
                    <a:pt x="157" y="359"/>
                  </a:cubicBezTo>
                  <a:cubicBezTo>
                    <a:pt x="308" y="207"/>
                    <a:pt x="308" y="207"/>
                    <a:pt x="308" y="207"/>
                  </a:cubicBezTo>
                  <a:cubicBezTo>
                    <a:pt x="310" y="205"/>
                    <a:pt x="310" y="205"/>
                    <a:pt x="310" y="205"/>
                  </a:cubicBezTo>
                  <a:cubicBezTo>
                    <a:pt x="310" y="205"/>
                    <a:pt x="310" y="205"/>
                    <a:pt x="310" y="205"/>
                  </a:cubicBezTo>
                  <a:cubicBezTo>
                    <a:pt x="310" y="205"/>
                    <a:pt x="310" y="205"/>
                    <a:pt x="310" y="205"/>
                  </a:cubicBezTo>
                  <a:cubicBezTo>
                    <a:pt x="342" y="236"/>
                    <a:pt x="342" y="236"/>
                    <a:pt x="342" y="236"/>
                  </a:cubicBezTo>
                  <a:cubicBezTo>
                    <a:pt x="342" y="236"/>
                    <a:pt x="342" y="236"/>
                    <a:pt x="342" y="236"/>
                  </a:cubicBezTo>
                  <a:cubicBezTo>
                    <a:pt x="342" y="236"/>
                    <a:pt x="342" y="236"/>
                    <a:pt x="342" y="236"/>
                  </a:cubicBezTo>
                  <a:cubicBezTo>
                    <a:pt x="343" y="236"/>
                    <a:pt x="343" y="236"/>
                    <a:pt x="343" y="237"/>
                  </a:cubicBezTo>
                  <a:cubicBezTo>
                    <a:pt x="344" y="238"/>
                    <a:pt x="351" y="244"/>
                    <a:pt x="357" y="255"/>
                  </a:cubicBezTo>
                  <a:cubicBezTo>
                    <a:pt x="363" y="266"/>
                    <a:pt x="369" y="280"/>
                    <a:pt x="369" y="298"/>
                  </a:cubicBezTo>
                  <a:moveTo>
                    <a:pt x="310" y="172"/>
                  </a:moveTo>
                  <a:cubicBezTo>
                    <a:pt x="288" y="149"/>
                    <a:pt x="288" y="149"/>
                    <a:pt x="288" y="149"/>
                  </a:cubicBezTo>
                  <a:cubicBezTo>
                    <a:pt x="282" y="143"/>
                    <a:pt x="279" y="135"/>
                    <a:pt x="278" y="127"/>
                  </a:cubicBezTo>
                  <a:cubicBezTo>
                    <a:pt x="279" y="119"/>
                    <a:pt x="282" y="111"/>
                    <a:pt x="288" y="105"/>
                  </a:cubicBezTo>
                  <a:cubicBezTo>
                    <a:pt x="294" y="99"/>
                    <a:pt x="302" y="96"/>
                    <a:pt x="310" y="96"/>
                  </a:cubicBezTo>
                  <a:cubicBezTo>
                    <a:pt x="318" y="96"/>
                    <a:pt x="326" y="99"/>
                    <a:pt x="332" y="105"/>
                  </a:cubicBezTo>
                  <a:cubicBezTo>
                    <a:pt x="339" y="111"/>
                    <a:pt x="342" y="119"/>
                    <a:pt x="342" y="127"/>
                  </a:cubicBezTo>
                  <a:cubicBezTo>
                    <a:pt x="342" y="135"/>
                    <a:pt x="339" y="143"/>
                    <a:pt x="332" y="149"/>
                  </a:cubicBezTo>
                  <a:lnTo>
                    <a:pt x="310" y="172"/>
                  </a:lnTo>
                  <a:close/>
                  <a:moveTo>
                    <a:pt x="393" y="298"/>
                  </a:moveTo>
                  <a:cubicBezTo>
                    <a:pt x="393" y="273"/>
                    <a:pt x="384" y="253"/>
                    <a:pt x="375" y="240"/>
                  </a:cubicBezTo>
                  <a:cubicBezTo>
                    <a:pt x="368" y="228"/>
                    <a:pt x="360" y="220"/>
                    <a:pt x="358" y="219"/>
                  </a:cubicBezTo>
                  <a:cubicBezTo>
                    <a:pt x="327" y="188"/>
                    <a:pt x="327" y="188"/>
                    <a:pt x="327" y="188"/>
                  </a:cubicBezTo>
                  <a:cubicBezTo>
                    <a:pt x="349" y="166"/>
                    <a:pt x="349" y="166"/>
                    <a:pt x="349" y="166"/>
                  </a:cubicBezTo>
                  <a:cubicBezTo>
                    <a:pt x="360" y="155"/>
                    <a:pt x="365" y="141"/>
                    <a:pt x="365" y="127"/>
                  </a:cubicBezTo>
                  <a:cubicBezTo>
                    <a:pt x="365" y="113"/>
                    <a:pt x="360" y="99"/>
                    <a:pt x="349" y="88"/>
                  </a:cubicBezTo>
                  <a:cubicBezTo>
                    <a:pt x="338" y="78"/>
                    <a:pt x="324" y="72"/>
                    <a:pt x="310" y="72"/>
                  </a:cubicBezTo>
                  <a:cubicBezTo>
                    <a:pt x="296" y="72"/>
                    <a:pt x="282" y="78"/>
                    <a:pt x="271" y="88"/>
                  </a:cubicBezTo>
                  <a:cubicBezTo>
                    <a:pt x="260" y="99"/>
                    <a:pt x="255" y="113"/>
                    <a:pt x="255" y="127"/>
                  </a:cubicBezTo>
                  <a:cubicBezTo>
                    <a:pt x="255" y="141"/>
                    <a:pt x="260" y="155"/>
                    <a:pt x="271" y="166"/>
                  </a:cubicBezTo>
                  <a:cubicBezTo>
                    <a:pt x="293" y="188"/>
                    <a:pt x="293" y="188"/>
                    <a:pt x="293" y="188"/>
                  </a:cubicBezTo>
                  <a:cubicBezTo>
                    <a:pt x="251" y="231"/>
                    <a:pt x="251" y="231"/>
                    <a:pt x="251" y="231"/>
                  </a:cubicBezTo>
                  <a:cubicBezTo>
                    <a:pt x="251" y="231"/>
                    <a:pt x="251" y="231"/>
                    <a:pt x="251" y="231"/>
                  </a:cubicBezTo>
                  <a:cubicBezTo>
                    <a:pt x="140" y="342"/>
                    <a:pt x="140" y="342"/>
                    <a:pt x="140" y="342"/>
                  </a:cubicBezTo>
                  <a:cubicBezTo>
                    <a:pt x="117" y="316"/>
                    <a:pt x="103" y="283"/>
                    <a:pt x="103" y="246"/>
                  </a:cubicBezTo>
                  <a:cubicBezTo>
                    <a:pt x="103" y="245"/>
                    <a:pt x="103" y="244"/>
                    <a:pt x="103" y="243"/>
                  </a:cubicBezTo>
                  <a:cubicBezTo>
                    <a:pt x="104" y="202"/>
                    <a:pt x="121" y="166"/>
                    <a:pt x="148" y="140"/>
                  </a:cubicBezTo>
                  <a:cubicBezTo>
                    <a:pt x="175" y="114"/>
                    <a:pt x="212" y="98"/>
                    <a:pt x="252" y="98"/>
                  </a:cubicBezTo>
                  <a:cubicBezTo>
                    <a:pt x="252" y="74"/>
                    <a:pt x="252" y="74"/>
                    <a:pt x="252" y="74"/>
                  </a:cubicBezTo>
                  <a:cubicBezTo>
                    <a:pt x="205" y="74"/>
                    <a:pt x="163" y="93"/>
                    <a:pt x="131" y="123"/>
                  </a:cubicBezTo>
                  <a:cubicBezTo>
                    <a:pt x="100" y="154"/>
                    <a:pt x="81" y="196"/>
                    <a:pt x="80" y="242"/>
                  </a:cubicBezTo>
                  <a:cubicBezTo>
                    <a:pt x="80" y="243"/>
                    <a:pt x="80" y="244"/>
                    <a:pt x="80" y="246"/>
                  </a:cubicBezTo>
                  <a:cubicBezTo>
                    <a:pt x="80" y="289"/>
                    <a:pt x="96" y="329"/>
                    <a:pt x="123" y="359"/>
                  </a:cubicBezTo>
                  <a:cubicBezTo>
                    <a:pt x="93" y="389"/>
                    <a:pt x="93" y="389"/>
                    <a:pt x="93" y="389"/>
                  </a:cubicBezTo>
                  <a:cubicBezTo>
                    <a:pt x="109" y="406"/>
                    <a:pt x="109" y="406"/>
                    <a:pt x="109" y="406"/>
                  </a:cubicBezTo>
                  <a:cubicBezTo>
                    <a:pt x="140" y="375"/>
                    <a:pt x="140" y="375"/>
                    <a:pt x="140" y="375"/>
                  </a:cubicBezTo>
                  <a:cubicBezTo>
                    <a:pt x="169" y="400"/>
                    <a:pt x="207" y="414"/>
                    <a:pt x="250" y="414"/>
                  </a:cubicBezTo>
                  <a:cubicBezTo>
                    <a:pt x="250" y="414"/>
                    <a:pt x="250" y="414"/>
                    <a:pt x="250" y="414"/>
                  </a:cubicBezTo>
                  <a:cubicBezTo>
                    <a:pt x="296" y="414"/>
                    <a:pt x="332" y="398"/>
                    <a:pt x="356" y="376"/>
                  </a:cubicBezTo>
                  <a:cubicBezTo>
                    <a:pt x="380" y="353"/>
                    <a:pt x="393" y="324"/>
                    <a:pt x="393" y="298"/>
                  </a:cubicBezTo>
                  <a:moveTo>
                    <a:pt x="472" y="244"/>
                  </a:moveTo>
                  <a:cubicBezTo>
                    <a:pt x="472" y="307"/>
                    <a:pt x="447" y="364"/>
                    <a:pt x="405" y="405"/>
                  </a:cubicBezTo>
                  <a:cubicBezTo>
                    <a:pt x="364" y="446"/>
                    <a:pt x="307" y="472"/>
                    <a:pt x="245" y="472"/>
                  </a:cubicBezTo>
                  <a:cubicBezTo>
                    <a:pt x="182" y="472"/>
                    <a:pt x="125" y="446"/>
                    <a:pt x="84" y="405"/>
                  </a:cubicBezTo>
                  <a:cubicBezTo>
                    <a:pt x="43" y="364"/>
                    <a:pt x="17" y="307"/>
                    <a:pt x="17" y="244"/>
                  </a:cubicBezTo>
                  <a:cubicBezTo>
                    <a:pt x="17" y="182"/>
                    <a:pt x="43" y="125"/>
                    <a:pt x="84" y="84"/>
                  </a:cubicBezTo>
                  <a:cubicBezTo>
                    <a:pt x="125" y="42"/>
                    <a:pt x="182" y="17"/>
                    <a:pt x="245" y="17"/>
                  </a:cubicBezTo>
                  <a:cubicBezTo>
                    <a:pt x="307" y="17"/>
                    <a:pt x="364" y="42"/>
                    <a:pt x="405" y="84"/>
                  </a:cubicBezTo>
                  <a:cubicBezTo>
                    <a:pt x="447" y="125"/>
                    <a:pt x="472" y="182"/>
                    <a:pt x="472" y="244"/>
                  </a:cubicBezTo>
                  <a:moveTo>
                    <a:pt x="489" y="244"/>
                  </a:moveTo>
                  <a:cubicBezTo>
                    <a:pt x="489" y="109"/>
                    <a:pt x="380" y="0"/>
                    <a:pt x="245" y="0"/>
                  </a:cubicBezTo>
                  <a:cubicBezTo>
                    <a:pt x="110" y="0"/>
                    <a:pt x="0" y="109"/>
                    <a:pt x="0" y="244"/>
                  </a:cubicBezTo>
                  <a:cubicBezTo>
                    <a:pt x="0" y="379"/>
                    <a:pt x="110" y="489"/>
                    <a:pt x="245" y="489"/>
                  </a:cubicBezTo>
                  <a:cubicBezTo>
                    <a:pt x="380" y="489"/>
                    <a:pt x="489" y="379"/>
                    <a:pt x="489" y="244"/>
                  </a:cubicBezTo>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Text" lastClr="000000"/>
                </a:solidFill>
                <a:effectLst/>
                <a:uLnTx/>
                <a:uFillTx/>
                <a:latin typeface="Georgia"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706" r:id="rId5"/>
    <p:sldLayoutId id="2147483690" r:id="rId6"/>
  </p:sldLayoutIdLst>
  <p:hf hdr="0" dt="0"/>
  <p:txStyles>
    <p:titleStyle>
      <a:lvl1pPr algn="l" rtl="0" fontAlgn="base">
        <a:lnSpc>
          <a:spcPct val="80000"/>
        </a:lnSpc>
        <a:spcBef>
          <a:spcPct val="0"/>
        </a:spcBef>
        <a:spcAft>
          <a:spcPct val="0"/>
        </a:spcAft>
        <a:defRPr sz="3200" b="0" cap="none" baseline="0">
          <a:solidFill>
            <a:schemeClr val="tx1"/>
          </a:solidFill>
          <a:latin typeface="+mj-lt"/>
          <a:ea typeface="+mj-ea"/>
          <a:cs typeface="+mj-cs"/>
        </a:defRPr>
      </a:lvl1pPr>
      <a:lvl2pPr algn="l" rtl="0" fontAlgn="base">
        <a:spcBef>
          <a:spcPct val="0"/>
        </a:spcBef>
        <a:spcAft>
          <a:spcPct val="0"/>
        </a:spcAft>
        <a:defRPr sz="2800" b="1">
          <a:solidFill>
            <a:srgbClr val="A6713E"/>
          </a:solidFill>
          <a:latin typeface="Times New Roman" pitchFamily="18" charset="0"/>
        </a:defRPr>
      </a:lvl2pPr>
      <a:lvl3pPr algn="l" rtl="0" fontAlgn="base">
        <a:spcBef>
          <a:spcPct val="0"/>
        </a:spcBef>
        <a:spcAft>
          <a:spcPct val="0"/>
        </a:spcAft>
        <a:defRPr sz="2800" b="1">
          <a:solidFill>
            <a:srgbClr val="A6713E"/>
          </a:solidFill>
          <a:latin typeface="Times New Roman" pitchFamily="18" charset="0"/>
        </a:defRPr>
      </a:lvl3pPr>
      <a:lvl4pPr algn="l" rtl="0" fontAlgn="base">
        <a:spcBef>
          <a:spcPct val="0"/>
        </a:spcBef>
        <a:spcAft>
          <a:spcPct val="0"/>
        </a:spcAft>
        <a:defRPr sz="2800" b="1">
          <a:solidFill>
            <a:srgbClr val="A6713E"/>
          </a:solidFill>
          <a:latin typeface="Times New Roman" pitchFamily="18" charset="0"/>
        </a:defRPr>
      </a:lvl4pPr>
      <a:lvl5pPr algn="l" rtl="0" fontAlgn="base">
        <a:spcBef>
          <a:spcPct val="0"/>
        </a:spcBef>
        <a:spcAft>
          <a:spcPct val="0"/>
        </a:spcAft>
        <a:defRPr sz="2800" b="1">
          <a:solidFill>
            <a:srgbClr val="A6713E"/>
          </a:solidFill>
          <a:latin typeface="Times New Roman" pitchFamily="18" charset="0"/>
        </a:defRPr>
      </a:lvl5pPr>
      <a:lvl6pPr marL="457200" algn="l" rtl="0" fontAlgn="base">
        <a:spcBef>
          <a:spcPct val="0"/>
        </a:spcBef>
        <a:spcAft>
          <a:spcPct val="0"/>
        </a:spcAft>
        <a:defRPr sz="2800" b="1">
          <a:solidFill>
            <a:srgbClr val="A6713E"/>
          </a:solidFill>
          <a:latin typeface="Times New Roman" pitchFamily="18" charset="0"/>
        </a:defRPr>
      </a:lvl6pPr>
      <a:lvl7pPr marL="914400" algn="l" rtl="0" fontAlgn="base">
        <a:spcBef>
          <a:spcPct val="0"/>
        </a:spcBef>
        <a:spcAft>
          <a:spcPct val="0"/>
        </a:spcAft>
        <a:defRPr sz="2800" b="1">
          <a:solidFill>
            <a:srgbClr val="A6713E"/>
          </a:solidFill>
          <a:latin typeface="Times New Roman" pitchFamily="18" charset="0"/>
        </a:defRPr>
      </a:lvl7pPr>
      <a:lvl8pPr marL="1371600" algn="l" rtl="0" fontAlgn="base">
        <a:spcBef>
          <a:spcPct val="0"/>
        </a:spcBef>
        <a:spcAft>
          <a:spcPct val="0"/>
        </a:spcAft>
        <a:defRPr sz="2800" b="1">
          <a:solidFill>
            <a:srgbClr val="A6713E"/>
          </a:solidFill>
          <a:latin typeface="Times New Roman" pitchFamily="18" charset="0"/>
        </a:defRPr>
      </a:lvl8pPr>
      <a:lvl9pPr marL="1828800" algn="l" rtl="0" fontAlgn="base">
        <a:spcBef>
          <a:spcPct val="0"/>
        </a:spcBef>
        <a:spcAft>
          <a:spcPct val="0"/>
        </a:spcAft>
        <a:defRPr sz="2800" b="1">
          <a:solidFill>
            <a:srgbClr val="A6713E"/>
          </a:solidFill>
          <a:latin typeface="Times New Roman" pitchFamily="18" charset="0"/>
        </a:defRPr>
      </a:lvl9pPr>
    </p:titleStyle>
    <p:bodyStyle>
      <a:lvl1pPr marL="358775" indent="-358775" algn="l" rtl="0" fontAlgn="base">
        <a:lnSpc>
          <a:spcPct val="90000"/>
        </a:lnSpc>
        <a:spcBef>
          <a:spcPts val="1000"/>
        </a:spcBef>
        <a:spcAft>
          <a:spcPct val="0"/>
        </a:spcAft>
        <a:buClr>
          <a:schemeClr val="tx1"/>
        </a:buClr>
        <a:buChar char="•"/>
        <a:defRPr sz="2400">
          <a:solidFill>
            <a:schemeClr val="tx1"/>
          </a:solidFill>
          <a:latin typeface="+mn-lt"/>
          <a:ea typeface="+mn-ea"/>
          <a:cs typeface="+mn-cs"/>
        </a:defRPr>
      </a:lvl1pPr>
      <a:lvl2pPr marL="719138" indent="-261938" algn="l" rtl="0" fontAlgn="base">
        <a:lnSpc>
          <a:spcPct val="90000"/>
        </a:lnSpc>
        <a:spcBef>
          <a:spcPts val="1000"/>
        </a:spcBef>
        <a:spcAft>
          <a:spcPct val="0"/>
        </a:spcAft>
        <a:buClr>
          <a:schemeClr val="tx1"/>
        </a:buClr>
        <a:buChar char="•"/>
        <a:defRPr sz="2200">
          <a:solidFill>
            <a:schemeClr val="tx1"/>
          </a:solidFill>
          <a:latin typeface="+mn-lt"/>
        </a:defRPr>
      </a:lvl2pPr>
      <a:lvl3pPr marL="1160463" indent="-246063" algn="l" rtl="0" fontAlgn="base">
        <a:lnSpc>
          <a:spcPct val="90000"/>
        </a:lnSpc>
        <a:spcBef>
          <a:spcPts val="1000"/>
        </a:spcBef>
        <a:spcAft>
          <a:spcPct val="0"/>
        </a:spcAft>
        <a:buClr>
          <a:schemeClr val="tx1"/>
        </a:buClr>
        <a:buChar char="•"/>
        <a:defRPr sz="2200">
          <a:solidFill>
            <a:schemeClr val="tx1"/>
          </a:solidFill>
          <a:latin typeface="+mn-lt"/>
        </a:defRPr>
      </a:lvl3pPr>
      <a:lvl4pPr marL="1612900" indent="-266700" algn="l" rtl="0" fontAlgn="base">
        <a:lnSpc>
          <a:spcPct val="90000"/>
        </a:lnSpc>
        <a:spcBef>
          <a:spcPts val="1000"/>
        </a:spcBef>
        <a:spcAft>
          <a:spcPct val="0"/>
        </a:spcAft>
        <a:buClr>
          <a:schemeClr val="tx1"/>
        </a:buClr>
        <a:buChar char="•"/>
        <a:defRPr sz="2200">
          <a:solidFill>
            <a:schemeClr val="tx1"/>
          </a:solidFill>
          <a:latin typeface="+mn-lt"/>
        </a:defRPr>
      </a:lvl4pPr>
      <a:lvl5pPr marL="2065338" indent="-266700" algn="l" rtl="0" fontAlgn="base">
        <a:lnSpc>
          <a:spcPct val="90000"/>
        </a:lnSpc>
        <a:spcBef>
          <a:spcPts val="1000"/>
        </a:spcBef>
        <a:spcAft>
          <a:spcPct val="0"/>
        </a:spcAft>
        <a:buClr>
          <a:schemeClr val="tx1"/>
        </a:buClr>
        <a:buChar char="•"/>
        <a:defRPr sz="2200">
          <a:solidFill>
            <a:schemeClr val="tx1"/>
          </a:solidFill>
          <a:latin typeface="+mn-lt"/>
        </a:defRPr>
      </a:lvl5pPr>
      <a:lvl6pPr marL="2522538" indent="-266700" algn="l" rtl="0" fontAlgn="base">
        <a:spcBef>
          <a:spcPct val="20000"/>
        </a:spcBef>
        <a:spcAft>
          <a:spcPct val="0"/>
        </a:spcAft>
        <a:buClr>
          <a:srgbClr val="A6713E"/>
        </a:buClr>
        <a:buChar char="•"/>
        <a:defRPr sz="1600">
          <a:solidFill>
            <a:schemeClr val="tx1"/>
          </a:solidFill>
          <a:latin typeface="+mn-lt"/>
        </a:defRPr>
      </a:lvl6pPr>
      <a:lvl7pPr marL="2979738" indent="-266700" algn="l" rtl="0" fontAlgn="base">
        <a:spcBef>
          <a:spcPct val="20000"/>
        </a:spcBef>
        <a:spcAft>
          <a:spcPct val="0"/>
        </a:spcAft>
        <a:buClr>
          <a:srgbClr val="A6713E"/>
        </a:buClr>
        <a:buChar char="•"/>
        <a:defRPr sz="1600">
          <a:solidFill>
            <a:schemeClr val="tx1"/>
          </a:solidFill>
          <a:latin typeface="+mn-lt"/>
        </a:defRPr>
      </a:lvl7pPr>
      <a:lvl8pPr marL="3436938" indent="-266700" algn="l" rtl="0" fontAlgn="base">
        <a:spcBef>
          <a:spcPct val="20000"/>
        </a:spcBef>
        <a:spcAft>
          <a:spcPct val="0"/>
        </a:spcAft>
        <a:buClr>
          <a:srgbClr val="A6713E"/>
        </a:buClr>
        <a:buChar char="•"/>
        <a:defRPr sz="1600">
          <a:solidFill>
            <a:schemeClr val="tx1"/>
          </a:solidFill>
          <a:latin typeface="+mn-lt"/>
        </a:defRPr>
      </a:lvl8pPr>
      <a:lvl9pPr marL="3894138" indent="-266700" algn="l" rtl="0" fontAlgn="base">
        <a:spcBef>
          <a:spcPct val="20000"/>
        </a:spcBef>
        <a:spcAft>
          <a:spcPct val="0"/>
        </a:spcAft>
        <a:buClr>
          <a:srgbClr val="A6713E"/>
        </a:buClr>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Rectangle 2"/>
          <p:cNvSpPr>
            <a:spLocks noChangeArrowheads="1"/>
          </p:cNvSpPr>
          <p:nvPr/>
        </p:nvSpPr>
        <p:spPr bwMode="auto">
          <a:xfrm>
            <a:off x="144463" y="142875"/>
            <a:ext cx="8928100" cy="5257800"/>
          </a:xfrm>
          <a:prstGeom prst="rect">
            <a:avLst/>
          </a:prstGeom>
          <a:solidFill>
            <a:srgbClr val="FFFF91"/>
          </a:solidFill>
          <a:ln w="9525">
            <a:noFill/>
            <a:miter lim="800000"/>
            <a:headEnd/>
            <a:tailEnd/>
          </a:ln>
        </p:spPr>
        <p:txBody>
          <a:bodyPr wrap="none" anchor="ctr"/>
          <a:lstStyle/>
          <a:p>
            <a:pPr>
              <a:defRPr/>
            </a:pPr>
            <a:endParaRPr lang="en-GB" dirty="0">
              <a:latin typeface="Georgia" pitchFamily="18" charset="0"/>
            </a:endParaRPr>
          </a:p>
        </p:txBody>
      </p:sp>
      <p:sp>
        <p:nvSpPr>
          <p:cNvPr id="1026" name="Rectangle 2"/>
          <p:cNvSpPr>
            <a:spLocks noGrp="1" noChangeArrowheads="1"/>
          </p:cNvSpPr>
          <p:nvPr>
            <p:ph type="title"/>
          </p:nvPr>
        </p:nvSpPr>
        <p:spPr bwMode="auto">
          <a:xfrm>
            <a:off x="1368000" y="360000"/>
            <a:ext cx="7416000" cy="864000"/>
          </a:xfrm>
          <a:prstGeom prst="rect">
            <a:avLst/>
          </a:prstGeom>
          <a:noFill/>
          <a:ln w="9525">
            <a:noFill/>
            <a:miter lim="800000"/>
            <a:headEnd/>
            <a:tailEnd/>
          </a:ln>
          <a:effectLst/>
        </p:spPr>
        <p:txBody>
          <a:bodyPr vert="horz" wrap="square" lIns="90000" tIns="45720" rIns="90000" bIns="45720" numCol="1" anchor="ctr" anchorCtr="0" compatLnSpc="1">
            <a:prstTxWarp prst="textNoShape">
              <a:avLst/>
            </a:prstTxWarp>
          </a:bodyPr>
          <a:lstStyle/>
          <a:p>
            <a:pPr lvl="0"/>
            <a:r>
              <a:rPr lang="en-US" noProof="0" dirty="0" smtClean="0"/>
              <a:t>Click to edit Master title style</a:t>
            </a:r>
          </a:p>
        </p:txBody>
      </p:sp>
      <p:sp>
        <p:nvSpPr>
          <p:cNvPr id="1027" name="Rectangle 3"/>
          <p:cNvSpPr>
            <a:spLocks noGrp="1" noChangeArrowheads="1"/>
          </p:cNvSpPr>
          <p:nvPr>
            <p:ph type="body" idx="1"/>
          </p:nvPr>
        </p:nvSpPr>
        <p:spPr bwMode="auto">
          <a:xfrm>
            <a:off x="1368000" y="1368000"/>
            <a:ext cx="741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028" name="Rectangle 4"/>
          <p:cNvSpPr>
            <a:spLocks noGrp="1" noChangeArrowheads="1"/>
          </p:cNvSpPr>
          <p:nvPr>
            <p:ph type="dt" sz="half" idx="2"/>
          </p:nvPr>
        </p:nvSpPr>
        <p:spPr bwMode="auto">
          <a:xfrm>
            <a:off x="144000" y="5400000"/>
            <a:ext cx="2151063"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l">
              <a:defRPr sz="1000">
                <a:solidFill>
                  <a:schemeClr val="tx1"/>
                </a:solidFill>
                <a:latin typeface="Arial" pitchFamily="34" charset="0"/>
                <a:cs typeface="Arial" pitchFamily="34" charset="0"/>
              </a:defRPr>
            </a:lvl1pPr>
          </a:lstStyle>
          <a:p>
            <a:fld id="{A73AF97A-BECA-4FA3-A261-69042CF85B50}" type="datetime1">
              <a:rPr lang="fi-FI" smtClean="0"/>
              <a:pPr/>
              <a:t>26.9.2013</a:t>
            </a:fld>
            <a:endParaRPr lang="en-US" dirty="0" smtClean="0"/>
          </a:p>
        </p:txBody>
      </p:sp>
      <p:sp>
        <p:nvSpPr>
          <p:cNvPr id="1029" name="Rectangle 5"/>
          <p:cNvSpPr>
            <a:spLocks noGrp="1" noChangeArrowheads="1"/>
          </p:cNvSpPr>
          <p:nvPr>
            <p:ph type="ftr" sz="quarter" idx="3"/>
          </p:nvPr>
        </p:nvSpPr>
        <p:spPr bwMode="auto">
          <a:xfrm>
            <a:off x="3150000" y="5400000"/>
            <a:ext cx="2917825"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ctr">
              <a:defRPr sz="1000">
                <a:solidFill>
                  <a:schemeClr val="tx1"/>
                </a:solidFill>
                <a:latin typeface="Arial" pitchFamily="34" charset="0"/>
                <a:cs typeface="Arial" pitchFamily="34" charset="0"/>
              </a:defRPr>
            </a:lvl1pPr>
          </a:lstStyle>
          <a:p>
            <a:r>
              <a:rPr lang="en-GB" dirty="0" smtClean="0"/>
              <a:t>© </a:t>
            </a:r>
            <a:r>
              <a:rPr lang="en-GB" dirty="0" err="1" smtClean="0"/>
              <a:t>Castrén</a:t>
            </a:r>
            <a:r>
              <a:rPr lang="en-GB" dirty="0" smtClean="0"/>
              <a:t> &amp; </a:t>
            </a:r>
            <a:r>
              <a:rPr lang="en-GB" dirty="0" err="1" smtClean="0"/>
              <a:t>Snellman</a:t>
            </a:r>
            <a:endParaRPr lang="en-US" dirty="0"/>
          </a:p>
        </p:txBody>
      </p:sp>
      <p:sp>
        <p:nvSpPr>
          <p:cNvPr id="1030" name="Rectangle 6"/>
          <p:cNvSpPr>
            <a:spLocks noGrp="1" noChangeArrowheads="1"/>
          </p:cNvSpPr>
          <p:nvPr>
            <p:ph type="sldNum" sz="quarter" idx="4"/>
          </p:nvPr>
        </p:nvSpPr>
        <p:spPr bwMode="auto">
          <a:xfrm>
            <a:off x="6840000" y="5400000"/>
            <a:ext cx="2232000" cy="2448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r">
              <a:defRPr sz="1000">
                <a:solidFill>
                  <a:schemeClr val="tx1"/>
                </a:solidFill>
                <a:latin typeface="Arial" pitchFamily="34" charset="0"/>
                <a:cs typeface="Arial" pitchFamily="34" charset="0"/>
              </a:defRPr>
            </a:lvl1pPr>
          </a:lstStyle>
          <a:p>
            <a:fld id="{488B7DE7-D9E7-4759-BEE4-7E59D49CDC46}" type="slidenum">
              <a:rPr lang="en-US" smtClean="0"/>
              <a:pPr/>
              <a:t>‹#›</a:t>
            </a:fld>
            <a:endParaRPr lang="en-US" dirty="0"/>
          </a:p>
        </p:txBody>
      </p:sp>
      <p:grpSp>
        <p:nvGrpSpPr>
          <p:cNvPr id="2" name="Group 8"/>
          <p:cNvGrpSpPr>
            <a:grpSpLocks/>
          </p:cNvGrpSpPr>
          <p:nvPr/>
        </p:nvGrpSpPr>
        <p:grpSpPr bwMode="auto">
          <a:xfrm>
            <a:off x="360363" y="360363"/>
            <a:ext cx="863600" cy="863600"/>
            <a:chOff x="791" y="162"/>
            <a:chExt cx="1358" cy="1358"/>
          </a:xfrm>
        </p:grpSpPr>
        <p:sp>
          <p:nvSpPr>
            <p:cNvPr id="17" name="Oval 9"/>
            <p:cNvSpPr>
              <a:spLocks noChangeArrowheads="1"/>
            </p:cNvSpPr>
            <p:nvPr userDrawn="1"/>
          </p:nvSpPr>
          <p:spPr bwMode="auto">
            <a:xfrm>
              <a:off x="791" y="162"/>
              <a:ext cx="1358" cy="1358"/>
            </a:xfrm>
            <a:prstGeom prst="ellipse">
              <a:avLst/>
            </a:pr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Text" lastClr="000000"/>
                </a:solidFill>
                <a:effectLst/>
                <a:uLnTx/>
                <a:uFillTx/>
                <a:latin typeface="Georgia" pitchFamily="18" charset="0"/>
              </a:endParaRPr>
            </a:p>
          </p:txBody>
        </p:sp>
        <p:sp>
          <p:nvSpPr>
            <p:cNvPr id="18" name="Freeform 10"/>
            <p:cNvSpPr>
              <a:spLocks noEditPoints="1"/>
            </p:cNvSpPr>
            <p:nvPr userDrawn="1"/>
          </p:nvSpPr>
          <p:spPr bwMode="auto">
            <a:xfrm>
              <a:off x="891" y="262"/>
              <a:ext cx="1158" cy="1158"/>
            </a:xfrm>
            <a:custGeom>
              <a:avLst/>
              <a:gdLst/>
              <a:ahLst/>
              <a:cxnLst>
                <a:cxn ang="0">
                  <a:pos x="340" y="359"/>
                </a:cxn>
                <a:cxn ang="0">
                  <a:pos x="157" y="359"/>
                </a:cxn>
                <a:cxn ang="0">
                  <a:pos x="310" y="205"/>
                </a:cxn>
                <a:cxn ang="0">
                  <a:pos x="310" y="205"/>
                </a:cxn>
                <a:cxn ang="0">
                  <a:pos x="342" y="236"/>
                </a:cxn>
                <a:cxn ang="0">
                  <a:pos x="343" y="237"/>
                </a:cxn>
                <a:cxn ang="0">
                  <a:pos x="369" y="298"/>
                </a:cxn>
                <a:cxn ang="0">
                  <a:pos x="288" y="149"/>
                </a:cxn>
                <a:cxn ang="0">
                  <a:pos x="288" y="105"/>
                </a:cxn>
                <a:cxn ang="0">
                  <a:pos x="332" y="105"/>
                </a:cxn>
                <a:cxn ang="0">
                  <a:pos x="332" y="149"/>
                </a:cxn>
                <a:cxn ang="0">
                  <a:pos x="393" y="298"/>
                </a:cxn>
                <a:cxn ang="0">
                  <a:pos x="358" y="219"/>
                </a:cxn>
                <a:cxn ang="0">
                  <a:pos x="349" y="166"/>
                </a:cxn>
                <a:cxn ang="0">
                  <a:pos x="349" y="88"/>
                </a:cxn>
                <a:cxn ang="0">
                  <a:pos x="271" y="88"/>
                </a:cxn>
                <a:cxn ang="0">
                  <a:pos x="271" y="166"/>
                </a:cxn>
                <a:cxn ang="0">
                  <a:pos x="251" y="231"/>
                </a:cxn>
                <a:cxn ang="0">
                  <a:pos x="140" y="342"/>
                </a:cxn>
                <a:cxn ang="0">
                  <a:pos x="103" y="243"/>
                </a:cxn>
                <a:cxn ang="0">
                  <a:pos x="252" y="98"/>
                </a:cxn>
                <a:cxn ang="0">
                  <a:pos x="131" y="123"/>
                </a:cxn>
                <a:cxn ang="0">
                  <a:pos x="80" y="246"/>
                </a:cxn>
                <a:cxn ang="0">
                  <a:pos x="93" y="389"/>
                </a:cxn>
                <a:cxn ang="0">
                  <a:pos x="140" y="375"/>
                </a:cxn>
                <a:cxn ang="0">
                  <a:pos x="250" y="414"/>
                </a:cxn>
                <a:cxn ang="0">
                  <a:pos x="393" y="298"/>
                </a:cxn>
                <a:cxn ang="0">
                  <a:pos x="405" y="405"/>
                </a:cxn>
                <a:cxn ang="0">
                  <a:pos x="84" y="405"/>
                </a:cxn>
                <a:cxn ang="0">
                  <a:pos x="84" y="84"/>
                </a:cxn>
                <a:cxn ang="0">
                  <a:pos x="405" y="84"/>
                </a:cxn>
                <a:cxn ang="0">
                  <a:pos x="489" y="244"/>
                </a:cxn>
                <a:cxn ang="0">
                  <a:pos x="0" y="244"/>
                </a:cxn>
                <a:cxn ang="0">
                  <a:pos x="489" y="244"/>
                </a:cxn>
              </a:cxnLst>
              <a:rect l="0" t="0" r="r" b="b"/>
              <a:pathLst>
                <a:path w="489" h="489">
                  <a:moveTo>
                    <a:pt x="369" y="298"/>
                  </a:moveTo>
                  <a:cubicBezTo>
                    <a:pt x="369" y="317"/>
                    <a:pt x="360" y="340"/>
                    <a:pt x="340" y="359"/>
                  </a:cubicBezTo>
                  <a:cubicBezTo>
                    <a:pt x="321" y="377"/>
                    <a:pt x="291" y="391"/>
                    <a:pt x="250" y="391"/>
                  </a:cubicBezTo>
                  <a:cubicBezTo>
                    <a:pt x="213" y="391"/>
                    <a:pt x="181" y="379"/>
                    <a:pt x="157" y="359"/>
                  </a:cubicBezTo>
                  <a:cubicBezTo>
                    <a:pt x="308" y="207"/>
                    <a:pt x="308" y="207"/>
                    <a:pt x="308" y="207"/>
                  </a:cubicBezTo>
                  <a:cubicBezTo>
                    <a:pt x="310" y="205"/>
                    <a:pt x="310" y="205"/>
                    <a:pt x="310" y="205"/>
                  </a:cubicBezTo>
                  <a:cubicBezTo>
                    <a:pt x="310" y="205"/>
                    <a:pt x="310" y="205"/>
                    <a:pt x="310" y="205"/>
                  </a:cubicBezTo>
                  <a:cubicBezTo>
                    <a:pt x="310" y="205"/>
                    <a:pt x="310" y="205"/>
                    <a:pt x="310" y="205"/>
                  </a:cubicBezTo>
                  <a:cubicBezTo>
                    <a:pt x="342" y="236"/>
                    <a:pt x="342" y="236"/>
                    <a:pt x="342" y="236"/>
                  </a:cubicBezTo>
                  <a:cubicBezTo>
                    <a:pt x="342" y="236"/>
                    <a:pt x="342" y="236"/>
                    <a:pt x="342" y="236"/>
                  </a:cubicBezTo>
                  <a:cubicBezTo>
                    <a:pt x="342" y="236"/>
                    <a:pt x="342" y="236"/>
                    <a:pt x="342" y="236"/>
                  </a:cubicBezTo>
                  <a:cubicBezTo>
                    <a:pt x="343" y="236"/>
                    <a:pt x="343" y="236"/>
                    <a:pt x="343" y="237"/>
                  </a:cubicBezTo>
                  <a:cubicBezTo>
                    <a:pt x="344" y="238"/>
                    <a:pt x="351" y="244"/>
                    <a:pt x="357" y="255"/>
                  </a:cubicBezTo>
                  <a:cubicBezTo>
                    <a:pt x="363" y="266"/>
                    <a:pt x="369" y="280"/>
                    <a:pt x="369" y="298"/>
                  </a:cubicBezTo>
                  <a:moveTo>
                    <a:pt x="310" y="172"/>
                  </a:moveTo>
                  <a:cubicBezTo>
                    <a:pt x="288" y="149"/>
                    <a:pt x="288" y="149"/>
                    <a:pt x="288" y="149"/>
                  </a:cubicBezTo>
                  <a:cubicBezTo>
                    <a:pt x="282" y="143"/>
                    <a:pt x="279" y="135"/>
                    <a:pt x="278" y="127"/>
                  </a:cubicBezTo>
                  <a:cubicBezTo>
                    <a:pt x="279" y="119"/>
                    <a:pt x="282" y="111"/>
                    <a:pt x="288" y="105"/>
                  </a:cubicBezTo>
                  <a:cubicBezTo>
                    <a:pt x="294" y="99"/>
                    <a:pt x="302" y="96"/>
                    <a:pt x="310" y="96"/>
                  </a:cubicBezTo>
                  <a:cubicBezTo>
                    <a:pt x="318" y="96"/>
                    <a:pt x="326" y="99"/>
                    <a:pt x="332" y="105"/>
                  </a:cubicBezTo>
                  <a:cubicBezTo>
                    <a:pt x="339" y="111"/>
                    <a:pt x="342" y="119"/>
                    <a:pt x="342" y="127"/>
                  </a:cubicBezTo>
                  <a:cubicBezTo>
                    <a:pt x="342" y="135"/>
                    <a:pt x="339" y="143"/>
                    <a:pt x="332" y="149"/>
                  </a:cubicBezTo>
                  <a:lnTo>
                    <a:pt x="310" y="172"/>
                  </a:lnTo>
                  <a:close/>
                  <a:moveTo>
                    <a:pt x="393" y="298"/>
                  </a:moveTo>
                  <a:cubicBezTo>
                    <a:pt x="393" y="273"/>
                    <a:pt x="384" y="253"/>
                    <a:pt x="375" y="240"/>
                  </a:cubicBezTo>
                  <a:cubicBezTo>
                    <a:pt x="368" y="228"/>
                    <a:pt x="360" y="220"/>
                    <a:pt x="358" y="219"/>
                  </a:cubicBezTo>
                  <a:cubicBezTo>
                    <a:pt x="327" y="188"/>
                    <a:pt x="327" y="188"/>
                    <a:pt x="327" y="188"/>
                  </a:cubicBezTo>
                  <a:cubicBezTo>
                    <a:pt x="349" y="166"/>
                    <a:pt x="349" y="166"/>
                    <a:pt x="349" y="166"/>
                  </a:cubicBezTo>
                  <a:cubicBezTo>
                    <a:pt x="360" y="155"/>
                    <a:pt x="365" y="141"/>
                    <a:pt x="365" y="127"/>
                  </a:cubicBezTo>
                  <a:cubicBezTo>
                    <a:pt x="365" y="113"/>
                    <a:pt x="360" y="99"/>
                    <a:pt x="349" y="88"/>
                  </a:cubicBezTo>
                  <a:cubicBezTo>
                    <a:pt x="338" y="78"/>
                    <a:pt x="324" y="72"/>
                    <a:pt x="310" y="72"/>
                  </a:cubicBezTo>
                  <a:cubicBezTo>
                    <a:pt x="296" y="72"/>
                    <a:pt x="282" y="78"/>
                    <a:pt x="271" y="88"/>
                  </a:cubicBezTo>
                  <a:cubicBezTo>
                    <a:pt x="260" y="99"/>
                    <a:pt x="255" y="113"/>
                    <a:pt x="255" y="127"/>
                  </a:cubicBezTo>
                  <a:cubicBezTo>
                    <a:pt x="255" y="141"/>
                    <a:pt x="260" y="155"/>
                    <a:pt x="271" y="166"/>
                  </a:cubicBezTo>
                  <a:cubicBezTo>
                    <a:pt x="293" y="188"/>
                    <a:pt x="293" y="188"/>
                    <a:pt x="293" y="188"/>
                  </a:cubicBezTo>
                  <a:cubicBezTo>
                    <a:pt x="251" y="231"/>
                    <a:pt x="251" y="231"/>
                    <a:pt x="251" y="231"/>
                  </a:cubicBezTo>
                  <a:cubicBezTo>
                    <a:pt x="251" y="231"/>
                    <a:pt x="251" y="231"/>
                    <a:pt x="251" y="231"/>
                  </a:cubicBezTo>
                  <a:cubicBezTo>
                    <a:pt x="140" y="342"/>
                    <a:pt x="140" y="342"/>
                    <a:pt x="140" y="342"/>
                  </a:cubicBezTo>
                  <a:cubicBezTo>
                    <a:pt x="117" y="316"/>
                    <a:pt x="103" y="283"/>
                    <a:pt x="103" y="246"/>
                  </a:cubicBezTo>
                  <a:cubicBezTo>
                    <a:pt x="103" y="245"/>
                    <a:pt x="103" y="244"/>
                    <a:pt x="103" y="243"/>
                  </a:cubicBezTo>
                  <a:cubicBezTo>
                    <a:pt x="104" y="202"/>
                    <a:pt x="121" y="166"/>
                    <a:pt x="148" y="140"/>
                  </a:cubicBezTo>
                  <a:cubicBezTo>
                    <a:pt x="175" y="114"/>
                    <a:pt x="212" y="98"/>
                    <a:pt x="252" y="98"/>
                  </a:cubicBezTo>
                  <a:cubicBezTo>
                    <a:pt x="252" y="74"/>
                    <a:pt x="252" y="74"/>
                    <a:pt x="252" y="74"/>
                  </a:cubicBezTo>
                  <a:cubicBezTo>
                    <a:pt x="205" y="74"/>
                    <a:pt x="163" y="93"/>
                    <a:pt x="131" y="123"/>
                  </a:cubicBezTo>
                  <a:cubicBezTo>
                    <a:pt x="100" y="154"/>
                    <a:pt x="81" y="196"/>
                    <a:pt x="80" y="242"/>
                  </a:cubicBezTo>
                  <a:cubicBezTo>
                    <a:pt x="80" y="243"/>
                    <a:pt x="80" y="244"/>
                    <a:pt x="80" y="246"/>
                  </a:cubicBezTo>
                  <a:cubicBezTo>
                    <a:pt x="80" y="289"/>
                    <a:pt x="96" y="329"/>
                    <a:pt x="123" y="359"/>
                  </a:cubicBezTo>
                  <a:cubicBezTo>
                    <a:pt x="93" y="389"/>
                    <a:pt x="93" y="389"/>
                    <a:pt x="93" y="389"/>
                  </a:cubicBezTo>
                  <a:cubicBezTo>
                    <a:pt x="109" y="406"/>
                    <a:pt x="109" y="406"/>
                    <a:pt x="109" y="406"/>
                  </a:cubicBezTo>
                  <a:cubicBezTo>
                    <a:pt x="140" y="375"/>
                    <a:pt x="140" y="375"/>
                    <a:pt x="140" y="375"/>
                  </a:cubicBezTo>
                  <a:cubicBezTo>
                    <a:pt x="169" y="400"/>
                    <a:pt x="207" y="414"/>
                    <a:pt x="250" y="414"/>
                  </a:cubicBezTo>
                  <a:cubicBezTo>
                    <a:pt x="250" y="414"/>
                    <a:pt x="250" y="414"/>
                    <a:pt x="250" y="414"/>
                  </a:cubicBezTo>
                  <a:cubicBezTo>
                    <a:pt x="296" y="414"/>
                    <a:pt x="332" y="398"/>
                    <a:pt x="356" y="376"/>
                  </a:cubicBezTo>
                  <a:cubicBezTo>
                    <a:pt x="380" y="353"/>
                    <a:pt x="393" y="324"/>
                    <a:pt x="393" y="298"/>
                  </a:cubicBezTo>
                  <a:moveTo>
                    <a:pt x="472" y="244"/>
                  </a:moveTo>
                  <a:cubicBezTo>
                    <a:pt x="472" y="307"/>
                    <a:pt x="447" y="364"/>
                    <a:pt x="405" y="405"/>
                  </a:cubicBezTo>
                  <a:cubicBezTo>
                    <a:pt x="364" y="446"/>
                    <a:pt x="307" y="472"/>
                    <a:pt x="245" y="472"/>
                  </a:cubicBezTo>
                  <a:cubicBezTo>
                    <a:pt x="182" y="472"/>
                    <a:pt x="125" y="446"/>
                    <a:pt x="84" y="405"/>
                  </a:cubicBezTo>
                  <a:cubicBezTo>
                    <a:pt x="43" y="364"/>
                    <a:pt x="17" y="307"/>
                    <a:pt x="17" y="244"/>
                  </a:cubicBezTo>
                  <a:cubicBezTo>
                    <a:pt x="17" y="182"/>
                    <a:pt x="43" y="125"/>
                    <a:pt x="84" y="84"/>
                  </a:cubicBezTo>
                  <a:cubicBezTo>
                    <a:pt x="125" y="42"/>
                    <a:pt x="182" y="17"/>
                    <a:pt x="245" y="17"/>
                  </a:cubicBezTo>
                  <a:cubicBezTo>
                    <a:pt x="307" y="17"/>
                    <a:pt x="364" y="42"/>
                    <a:pt x="405" y="84"/>
                  </a:cubicBezTo>
                  <a:cubicBezTo>
                    <a:pt x="447" y="125"/>
                    <a:pt x="472" y="182"/>
                    <a:pt x="472" y="244"/>
                  </a:cubicBezTo>
                  <a:moveTo>
                    <a:pt x="489" y="244"/>
                  </a:moveTo>
                  <a:cubicBezTo>
                    <a:pt x="489" y="109"/>
                    <a:pt x="380" y="0"/>
                    <a:pt x="245" y="0"/>
                  </a:cubicBezTo>
                  <a:cubicBezTo>
                    <a:pt x="110" y="0"/>
                    <a:pt x="0" y="109"/>
                    <a:pt x="0" y="244"/>
                  </a:cubicBezTo>
                  <a:cubicBezTo>
                    <a:pt x="0" y="379"/>
                    <a:pt x="110" y="489"/>
                    <a:pt x="245" y="489"/>
                  </a:cubicBezTo>
                  <a:cubicBezTo>
                    <a:pt x="380" y="489"/>
                    <a:pt x="489" y="379"/>
                    <a:pt x="489" y="244"/>
                  </a:cubicBezTo>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Text" lastClr="000000"/>
                </a:solidFill>
                <a:effectLst/>
                <a:uLnTx/>
                <a:uFillTx/>
                <a:latin typeface="Georgia" pitchFamily="18" charset="0"/>
              </a:endParaRPr>
            </a:p>
          </p:txBody>
        </p:sp>
      </p:gr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707" r:id="rId5"/>
    <p:sldLayoutId id="2147483697" r:id="rId6"/>
  </p:sldLayoutIdLst>
  <p:hf hdr="0" dt="0"/>
  <p:txStyles>
    <p:titleStyle>
      <a:lvl1pPr algn="l" rtl="0" fontAlgn="base">
        <a:lnSpc>
          <a:spcPct val="80000"/>
        </a:lnSpc>
        <a:spcBef>
          <a:spcPct val="0"/>
        </a:spcBef>
        <a:spcAft>
          <a:spcPct val="0"/>
        </a:spcAft>
        <a:defRPr sz="3200" b="0" cap="none" baseline="0">
          <a:solidFill>
            <a:schemeClr val="tx1"/>
          </a:solidFill>
          <a:latin typeface="+mj-lt"/>
          <a:ea typeface="+mj-ea"/>
          <a:cs typeface="+mj-cs"/>
        </a:defRPr>
      </a:lvl1pPr>
      <a:lvl2pPr algn="l" rtl="0" fontAlgn="base">
        <a:spcBef>
          <a:spcPct val="0"/>
        </a:spcBef>
        <a:spcAft>
          <a:spcPct val="0"/>
        </a:spcAft>
        <a:defRPr sz="2800" b="1">
          <a:solidFill>
            <a:srgbClr val="A6713E"/>
          </a:solidFill>
          <a:latin typeface="Times New Roman" pitchFamily="18" charset="0"/>
        </a:defRPr>
      </a:lvl2pPr>
      <a:lvl3pPr algn="l" rtl="0" fontAlgn="base">
        <a:spcBef>
          <a:spcPct val="0"/>
        </a:spcBef>
        <a:spcAft>
          <a:spcPct val="0"/>
        </a:spcAft>
        <a:defRPr sz="2800" b="1">
          <a:solidFill>
            <a:srgbClr val="A6713E"/>
          </a:solidFill>
          <a:latin typeface="Times New Roman" pitchFamily="18" charset="0"/>
        </a:defRPr>
      </a:lvl3pPr>
      <a:lvl4pPr algn="l" rtl="0" fontAlgn="base">
        <a:spcBef>
          <a:spcPct val="0"/>
        </a:spcBef>
        <a:spcAft>
          <a:spcPct val="0"/>
        </a:spcAft>
        <a:defRPr sz="2800" b="1">
          <a:solidFill>
            <a:srgbClr val="A6713E"/>
          </a:solidFill>
          <a:latin typeface="Times New Roman" pitchFamily="18" charset="0"/>
        </a:defRPr>
      </a:lvl4pPr>
      <a:lvl5pPr algn="l" rtl="0" fontAlgn="base">
        <a:spcBef>
          <a:spcPct val="0"/>
        </a:spcBef>
        <a:spcAft>
          <a:spcPct val="0"/>
        </a:spcAft>
        <a:defRPr sz="2800" b="1">
          <a:solidFill>
            <a:srgbClr val="A6713E"/>
          </a:solidFill>
          <a:latin typeface="Times New Roman" pitchFamily="18" charset="0"/>
        </a:defRPr>
      </a:lvl5pPr>
      <a:lvl6pPr marL="457200" algn="l" rtl="0" fontAlgn="base">
        <a:spcBef>
          <a:spcPct val="0"/>
        </a:spcBef>
        <a:spcAft>
          <a:spcPct val="0"/>
        </a:spcAft>
        <a:defRPr sz="2800" b="1">
          <a:solidFill>
            <a:srgbClr val="A6713E"/>
          </a:solidFill>
          <a:latin typeface="Times New Roman" pitchFamily="18" charset="0"/>
        </a:defRPr>
      </a:lvl6pPr>
      <a:lvl7pPr marL="914400" algn="l" rtl="0" fontAlgn="base">
        <a:spcBef>
          <a:spcPct val="0"/>
        </a:spcBef>
        <a:spcAft>
          <a:spcPct val="0"/>
        </a:spcAft>
        <a:defRPr sz="2800" b="1">
          <a:solidFill>
            <a:srgbClr val="A6713E"/>
          </a:solidFill>
          <a:latin typeface="Times New Roman" pitchFamily="18" charset="0"/>
        </a:defRPr>
      </a:lvl7pPr>
      <a:lvl8pPr marL="1371600" algn="l" rtl="0" fontAlgn="base">
        <a:spcBef>
          <a:spcPct val="0"/>
        </a:spcBef>
        <a:spcAft>
          <a:spcPct val="0"/>
        </a:spcAft>
        <a:defRPr sz="2800" b="1">
          <a:solidFill>
            <a:srgbClr val="A6713E"/>
          </a:solidFill>
          <a:latin typeface="Times New Roman" pitchFamily="18" charset="0"/>
        </a:defRPr>
      </a:lvl8pPr>
      <a:lvl9pPr marL="1828800" algn="l" rtl="0" fontAlgn="base">
        <a:spcBef>
          <a:spcPct val="0"/>
        </a:spcBef>
        <a:spcAft>
          <a:spcPct val="0"/>
        </a:spcAft>
        <a:defRPr sz="2800" b="1">
          <a:solidFill>
            <a:srgbClr val="A6713E"/>
          </a:solidFill>
          <a:latin typeface="Times New Roman" pitchFamily="18" charset="0"/>
        </a:defRPr>
      </a:lvl9pPr>
    </p:titleStyle>
    <p:bodyStyle>
      <a:lvl1pPr marL="358775" indent="-358775" algn="l" rtl="0" fontAlgn="base">
        <a:lnSpc>
          <a:spcPct val="90000"/>
        </a:lnSpc>
        <a:spcBef>
          <a:spcPts val="1000"/>
        </a:spcBef>
        <a:spcAft>
          <a:spcPct val="0"/>
        </a:spcAft>
        <a:buClr>
          <a:schemeClr val="tx1"/>
        </a:buClr>
        <a:buChar char="•"/>
        <a:defRPr sz="2400">
          <a:solidFill>
            <a:schemeClr val="tx1"/>
          </a:solidFill>
          <a:latin typeface="+mn-lt"/>
          <a:ea typeface="+mn-ea"/>
          <a:cs typeface="+mn-cs"/>
        </a:defRPr>
      </a:lvl1pPr>
      <a:lvl2pPr marL="719138" indent="-261938" algn="l" rtl="0" fontAlgn="base">
        <a:lnSpc>
          <a:spcPct val="90000"/>
        </a:lnSpc>
        <a:spcBef>
          <a:spcPts val="1000"/>
        </a:spcBef>
        <a:spcAft>
          <a:spcPct val="0"/>
        </a:spcAft>
        <a:buClr>
          <a:schemeClr val="tx1"/>
        </a:buClr>
        <a:buChar char="•"/>
        <a:defRPr sz="2200">
          <a:solidFill>
            <a:schemeClr val="tx1"/>
          </a:solidFill>
          <a:latin typeface="+mn-lt"/>
        </a:defRPr>
      </a:lvl2pPr>
      <a:lvl3pPr marL="1160463" indent="-246063" algn="l" rtl="0" fontAlgn="base">
        <a:lnSpc>
          <a:spcPct val="90000"/>
        </a:lnSpc>
        <a:spcBef>
          <a:spcPts val="1000"/>
        </a:spcBef>
        <a:spcAft>
          <a:spcPct val="0"/>
        </a:spcAft>
        <a:buClr>
          <a:schemeClr val="tx1"/>
        </a:buClr>
        <a:buChar char="•"/>
        <a:defRPr sz="2200">
          <a:solidFill>
            <a:schemeClr val="tx1"/>
          </a:solidFill>
          <a:latin typeface="+mn-lt"/>
        </a:defRPr>
      </a:lvl3pPr>
      <a:lvl4pPr marL="1612900" indent="-266700" algn="l" rtl="0" fontAlgn="base">
        <a:lnSpc>
          <a:spcPct val="90000"/>
        </a:lnSpc>
        <a:spcBef>
          <a:spcPts val="1000"/>
        </a:spcBef>
        <a:spcAft>
          <a:spcPct val="0"/>
        </a:spcAft>
        <a:buClr>
          <a:schemeClr val="tx1"/>
        </a:buClr>
        <a:buChar char="•"/>
        <a:defRPr sz="2200">
          <a:solidFill>
            <a:schemeClr val="tx1"/>
          </a:solidFill>
          <a:latin typeface="+mn-lt"/>
        </a:defRPr>
      </a:lvl4pPr>
      <a:lvl5pPr marL="2065338" indent="-266700" algn="l" rtl="0" fontAlgn="base">
        <a:lnSpc>
          <a:spcPct val="90000"/>
        </a:lnSpc>
        <a:spcBef>
          <a:spcPts val="1000"/>
        </a:spcBef>
        <a:spcAft>
          <a:spcPct val="0"/>
        </a:spcAft>
        <a:buClr>
          <a:schemeClr val="tx1"/>
        </a:buClr>
        <a:buChar char="•"/>
        <a:defRPr sz="2200">
          <a:solidFill>
            <a:schemeClr val="tx1"/>
          </a:solidFill>
          <a:latin typeface="+mn-lt"/>
        </a:defRPr>
      </a:lvl5pPr>
      <a:lvl6pPr marL="2522538" indent="-266700" algn="l" rtl="0" fontAlgn="base">
        <a:spcBef>
          <a:spcPct val="20000"/>
        </a:spcBef>
        <a:spcAft>
          <a:spcPct val="0"/>
        </a:spcAft>
        <a:buClr>
          <a:srgbClr val="A6713E"/>
        </a:buClr>
        <a:buChar char="•"/>
        <a:defRPr sz="1600">
          <a:solidFill>
            <a:schemeClr val="tx1"/>
          </a:solidFill>
          <a:latin typeface="+mn-lt"/>
        </a:defRPr>
      </a:lvl6pPr>
      <a:lvl7pPr marL="2979738" indent="-266700" algn="l" rtl="0" fontAlgn="base">
        <a:spcBef>
          <a:spcPct val="20000"/>
        </a:spcBef>
        <a:spcAft>
          <a:spcPct val="0"/>
        </a:spcAft>
        <a:buClr>
          <a:srgbClr val="A6713E"/>
        </a:buClr>
        <a:buChar char="•"/>
        <a:defRPr sz="1600">
          <a:solidFill>
            <a:schemeClr val="tx1"/>
          </a:solidFill>
          <a:latin typeface="+mn-lt"/>
        </a:defRPr>
      </a:lvl7pPr>
      <a:lvl8pPr marL="3436938" indent="-266700" algn="l" rtl="0" fontAlgn="base">
        <a:spcBef>
          <a:spcPct val="20000"/>
        </a:spcBef>
        <a:spcAft>
          <a:spcPct val="0"/>
        </a:spcAft>
        <a:buClr>
          <a:srgbClr val="A6713E"/>
        </a:buClr>
        <a:buChar char="•"/>
        <a:defRPr sz="1600">
          <a:solidFill>
            <a:schemeClr val="tx1"/>
          </a:solidFill>
          <a:latin typeface="+mn-lt"/>
        </a:defRPr>
      </a:lvl8pPr>
      <a:lvl9pPr marL="3894138" indent="-266700" algn="l" rtl="0" fontAlgn="base">
        <a:spcBef>
          <a:spcPct val="20000"/>
        </a:spcBef>
        <a:spcAft>
          <a:spcPct val="0"/>
        </a:spcAft>
        <a:buClr>
          <a:srgbClr val="A6713E"/>
        </a:buClr>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Liikesopimusten</a:t>
            </a:r>
            <a:r>
              <a:rPr lang="en-GB" dirty="0" smtClean="0"/>
              <a:t> </a:t>
            </a:r>
            <a:r>
              <a:rPr lang="en-GB" dirty="0" err="1" smtClean="0"/>
              <a:t>perusehdoista</a:t>
            </a:r>
            <a:endParaRPr lang="en-GB" dirty="0"/>
          </a:p>
        </p:txBody>
      </p:sp>
      <p:sp>
        <p:nvSpPr>
          <p:cNvPr id="3" name="Subtitle 2"/>
          <p:cNvSpPr>
            <a:spLocks noGrp="1"/>
          </p:cNvSpPr>
          <p:nvPr>
            <p:ph type="subTitle" idx="1"/>
          </p:nvPr>
        </p:nvSpPr>
        <p:spPr/>
        <p:txBody>
          <a:bodyPr/>
          <a:lstStyle/>
          <a:p>
            <a:r>
              <a:rPr lang="fi-FI" dirty="0" smtClean="0">
                <a:cs typeface="Times New Roman" pitchFamily="18" charset="0"/>
              </a:rPr>
              <a:t>Yrityksen sopimukset</a:t>
            </a:r>
          </a:p>
          <a:p>
            <a:r>
              <a:rPr lang="fi-FI" dirty="0" smtClean="0"/>
              <a:t>Tuomas Lehtinen</a:t>
            </a:r>
          </a:p>
          <a:p>
            <a:endParaRPr lang="en-GB" dirty="0"/>
          </a:p>
        </p:txBody>
      </p:sp>
      <p:sp>
        <p:nvSpPr>
          <p:cNvPr id="6" name="Footer Placeholder 5"/>
          <p:cNvSpPr>
            <a:spLocks noGrp="1"/>
          </p:cNvSpPr>
          <p:nvPr>
            <p:ph type="ftr" sz="quarter" idx="12"/>
          </p:nvPr>
        </p:nvSpPr>
        <p:spPr/>
        <p:txBody>
          <a:bodyPr/>
          <a:lstStyle/>
          <a:p>
            <a:r>
              <a:rPr lang="en-GB" smtClean="0"/>
              <a:t>© Castrén &amp; Snellman</a:t>
            </a:r>
            <a:endParaRPr lang="en-US" dirty="0"/>
          </a:p>
        </p:txBody>
      </p:sp>
      <p:sp>
        <p:nvSpPr>
          <p:cNvPr id="5" name="Slide Number Placeholder 4"/>
          <p:cNvSpPr>
            <a:spLocks noGrp="1"/>
          </p:cNvSpPr>
          <p:nvPr>
            <p:ph type="sldNum" sz="quarter" idx="11"/>
          </p:nvPr>
        </p:nvSpPr>
        <p:spPr/>
        <p:txBody>
          <a:bodyPr/>
          <a:lstStyle/>
          <a:p>
            <a:fld id="{488B7DE7-D9E7-4759-BEE4-7E59D49CDC46}"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Liikesopimusten perusehdot - tausta</a:t>
            </a:r>
            <a:endParaRPr lang="en-GB" dirty="0"/>
          </a:p>
        </p:txBody>
      </p:sp>
      <p:sp>
        <p:nvSpPr>
          <p:cNvPr id="3" name="Content Placeholder 2"/>
          <p:cNvSpPr>
            <a:spLocks noGrp="1"/>
          </p:cNvSpPr>
          <p:nvPr>
            <p:ph idx="1"/>
          </p:nvPr>
        </p:nvSpPr>
        <p:spPr/>
        <p:txBody>
          <a:bodyPr/>
          <a:lstStyle/>
          <a:p>
            <a:r>
              <a:rPr lang="fi-FI" dirty="0" smtClean="0"/>
              <a:t>Sopimukset tehdään muidenkin kuin sopimusosapuolten (ja juristien!) luettavaksi</a:t>
            </a:r>
          </a:p>
          <a:p>
            <a:endParaRPr lang="fi-FI" dirty="0" smtClean="0"/>
          </a:p>
          <a:p>
            <a:r>
              <a:rPr lang="fi-FI" dirty="0" smtClean="0"/>
              <a:t>Sopimusta laadittaessa tavoitteena looginen kokonaisuus</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10</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Perusehdot</a:t>
            </a:r>
            <a:endParaRPr lang="en-GB" dirty="0"/>
          </a:p>
        </p:txBody>
      </p:sp>
      <p:sp>
        <p:nvSpPr>
          <p:cNvPr id="3" name="Content Placeholder 2"/>
          <p:cNvSpPr>
            <a:spLocks noGrp="1"/>
          </p:cNvSpPr>
          <p:nvPr>
            <p:ph idx="1"/>
          </p:nvPr>
        </p:nvSpPr>
        <p:spPr/>
        <p:txBody>
          <a:bodyPr>
            <a:normAutofit fontScale="85000" lnSpcReduction="20000"/>
          </a:bodyPr>
          <a:lstStyle/>
          <a:p>
            <a:pPr marL="457200" indent="-457200"/>
            <a:r>
              <a:rPr lang="fi-FI" dirty="0" smtClean="0"/>
              <a:t>Perusehdot voidaan jakaa karkeasti kahtia</a:t>
            </a:r>
          </a:p>
          <a:p>
            <a:pPr marL="838200" lvl="1" indent="-381000"/>
            <a:endParaRPr lang="fi-FI" dirty="0" smtClean="0"/>
          </a:p>
          <a:p>
            <a:pPr marL="838200" lvl="1" indent="-381000">
              <a:buFontTx/>
              <a:buAutoNum type="arabicPeriod"/>
            </a:pPr>
            <a:r>
              <a:rPr lang="fi-FI" dirty="0" smtClean="0"/>
              <a:t>Välttämättömät ehdot, joita ilman sopimusta ei synny/ole</a:t>
            </a:r>
          </a:p>
          <a:p>
            <a:pPr marL="838200" lvl="1" indent="-381000">
              <a:buFontTx/>
              <a:buAutoNum type="arabicPeriod"/>
            </a:pPr>
            <a:endParaRPr lang="fi-FI" dirty="0" smtClean="0"/>
          </a:p>
          <a:p>
            <a:pPr marL="838200" lvl="1" indent="-381000">
              <a:buFontTx/>
              <a:buAutoNum type="arabicPeriod"/>
            </a:pPr>
            <a:r>
              <a:rPr lang="fi-FI" dirty="0" smtClean="0"/>
              <a:t>Suositeltavat ehdot, jotka olisi syytä ottaa sopimukseen. </a:t>
            </a:r>
          </a:p>
          <a:p>
            <a:pPr marL="838200" lvl="1" indent="-381000">
              <a:buFontTx/>
              <a:buAutoNum type="arabicPeriod"/>
            </a:pPr>
            <a:endParaRPr lang="fi-FI" dirty="0" smtClean="0"/>
          </a:p>
          <a:p>
            <a:pPr marL="457200" indent="-457200"/>
            <a:r>
              <a:rPr lang="fi-FI" dirty="0" smtClean="0"/>
              <a:t>Huomioitava myös mahdolliset määrämuodot ja määräajat</a:t>
            </a:r>
          </a:p>
          <a:p>
            <a:pPr marL="457200" indent="-457200"/>
            <a:endParaRPr lang="fi-FI" dirty="0" smtClean="0"/>
          </a:p>
          <a:p>
            <a:pPr marL="457200" indent="-457200"/>
            <a:r>
              <a:rPr lang="fi-FI" dirty="0" smtClean="0"/>
              <a:t>Kansainvälisyysaspekti</a:t>
            </a:r>
          </a:p>
          <a:p>
            <a:pPr marL="457200" indent="-457200"/>
            <a:endParaRPr lang="fi-FI" dirty="0" smtClean="0"/>
          </a:p>
          <a:p>
            <a:pPr marL="457200" indent="-457200"/>
            <a:r>
              <a:rPr lang="fi-FI" dirty="0" smtClean="0"/>
              <a:t>Täydellinen sopimus on fiktio</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11</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Perusehdot</a:t>
            </a:r>
            <a:endParaRPr lang="en-GB" dirty="0"/>
          </a:p>
        </p:txBody>
      </p:sp>
      <p:sp>
        <p:nvSpPr>
          <p:cNvPr id="3" name="Content Placeholder 2"/>
          <p:cNvSpPr>
            <a:spLocks noGrp="1"/>
          </p:cNvSpPr>
          <p:nvPr>
            <p:ph idx="1"/>
          </p:nvPr>
        </p:nvSpPr>
        <p:spPr/>
        <p:txBody>
          <a:bodyPr>
            <a:normAutofit fontScale="70000" lnSpcReduction="20000"/>
          </a:bodyPr>
          <a:lstStyle/>
          <a:p>
            <a:r>
              <a:rPr lang="fi-FI" sz="1800" dirty="0" smtClean="0"/>
              <a:t>Osapuolet</a:t>
            </a:r>
          </a:p>
          <a:p>
            <a:pPr lvl="1"/>
            <a:r>
              <a:rPr lang="fi-FI" sz="1600" dirty="0" smtClean="0"/>
              <a:t>Toiminimen oikea kirjoitusasu erityisesti konserniyhtiöiden osalta</a:t>
            </a:r>
          </a:p>
          <a:p>
            <a:pPr lvl="1"/>
            <a:r>
              <a:rPr lang="fi-FI" sz="1600" dirty="0" smtClean="0"/>
              <a:t>Epäselvyyksiä voi aiheutua esimerkiksi, jos toinen osapuoli (i) myydään tai (ii) tulee maksukyvyttömäksi</a:t>
            </a:r>
          </a:p>
          <a:p>
            <a:r>
              <a:rPr lang="fi-FI" sz="1800" dirty="0" smtClean="0"/>
              <a:t>Sopimuksen tarkoitus (kauppa/vaihto/vuokra/laina jne.)</a:t>
            </a:r>
          </a:p>
          <a:p>
            <a:pPr lvl="1"/>
            <a:r>
              <a:rPr lang="fi-FI" sz="1600" dirty="0" smtClean="0"/>
              <a:t>Ehto sisältää sopimuksen ”kovan ytimen”</a:t>
            </a:r>
          </a:p>
          <a:p>
            <a:r>
              <a:rPr lang="fi-FI" sz="1800" dirty="0" smtClean="0"/>
              <a:t>Suoritusaikataulu</a:t>
            </a:r>
          </a:p>
          <a:p>
            <a:pPr lvl="1"/>
            <a:r>
              <a:rPr lang="fi-FI" sz="1600" dirty="0" smtClean="0"/>
              <a:t>Kertasuoritus / välitavoitteiden aikataulu</a:t>
            </a:r>
          </a:p>
          <a:p>
            <a:pPr lvl="1"/>
            <a:r>
              <a:rPr lang="fi-FI" sz="1600" dirty="0" smtClean="0"/>
              <a:t>Mitkä vaatimukset suorituksen on täytettävä, jotta suorituksen katsotaan tapahtuneen</a:t>
            </a:r>
          </a:p>
          <a:p>
            <a:pPr lvl="1"/>
            <a:r>
              <a:rPr lang="fi-FI" sz="1600" dirty="0" smtClean="0"/>
              <a:t>Rajanveto viivästyksen ja virhevastuun välillä</a:t>
            </a:r>
          </a:p>
          <a:p>
            <a:r>
              <a:rPr lang="fi-FI" sz="1800" dirty="0" smtClean="0"/>
              <a:t>Hinta, muu vastikkeen määräytyminen, maksuehdot</a:t>
            </a:r>
          </a:p>
          <a:p>
            <a:pPr lvl="1"/>
            <a:r>
              <a:rPr lang="fi-FI" sz="1600" dirty="0" smtClean="0"/>
              <a:t>Kiinteä kokonaishinta, laskutyö, kannustinpohjainen tavoitehinnoittelu</a:t>
            </a:r>
          </a:p>
          <a:p>
            <a:pPr lvl="1"/>
            <a:r>
              <a:rPr lang="fi-FI" sz="1600" dirty="0" smtClean="0"/>
              <a:t>Samanaikainen suoritus, luotto, käytettävä maksuväline, vakuuskeinot</a:t>
            </a:r>
          </a:p>
          <a:p>
            <a:r>
              <a:rPr lang="fi-FI" sz="1800" dirty="0" smtClean="0"/>
              <a:t>Voimassaolo </a:t>
            </a:r>
          </a:p>
          <a:p>
            <a:pPr lvl="1"/>
            <a:r>
              <a:rPr lang="fi-FI" sz="1600" dirty="0" smtClean="0"/>
              <a:t>Kestosopimukset / kertasopimukset</a:t>
            </a:r>
          </a:p>
        </p:txBody>
      </p:sp>
      <p:sp>
        <p:nvSpPr>
          <p:cNvPr id="4" name="Slide Number Placeholder 3"/>
          <p:cNvSpPr>
            <a:spLocks noGrp="1"/>
          </p:cNvSpPr>
          <p:nvPr>
            <p:ph type="sldNum" sz="quarter" idx="11"/>
          </p:nvPr>
        </p:nvSpPr>
        <p:spPr/>
        <p:txBody>
          <a:bodyPr/>
          <a:lstStyle/>
          <a:p>
            <a:fld id="{488B7DE7-D9E7-4759-BEE4-7E59D49CDC46}" type="slidenum">
              <a:rPr lang="en-US" smtClean="0"/>
              <a:pPr/>
              <a:t>12</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Esimerkki</a:t>
            </a:r>
            <a:r>
              <a:rPr lang="en-US" dirty="0" smtClean="0"/>
              <a:t> </a:t>
            </a:r>
            <a:r>
              <a:rPr lang="en-US" dirty="0" err="1" smtClean="0"/>
              <a:t>sopimuksen</a:t>
            </a:r>
            <a:r>
              <a:rPr lang="en-US" dirty="0" smtClean="0"/>
              <a:t> </a:t>
            </a:r>
            <a:r>
              <a:rPr lang="en-US" dirty="0" err="1" smtClean="0"/>
              <a:t>tarkoituksesta</a:t>
            </a:r>
            <a:r>
              <a:rPr lang="en-US" sz="2800" dirty="0" smtClean="0"/>
              <a:t> </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13</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grpSp>
        <p:nvGrpSpPr>
          <p:cNvPr id="6" name="Group 74"/>
          <p:cNvGrpSpPr>
            <a:grpSpLocks noGrp="1"/>
          </p:cNvGrpSpPr>
          <p:nvPr/>
        </p:nvGrpSpPr>
        <p:grpSpPr bwMode="auto">
          <a:xfrm>
            <a:off x="1368425" y="1368425"/>
            <a:ext cx="7415213" cy="3816350"/>
            <a:chOff x="394" y="1153"/>
            <a:chExt cx="4769" cy="2677"/>
          </a:xfrm>
        </p:grpSpPr>
        <p:sp>
          <p:nvSpPr>
            <p:cNvPr id="7" name="AutoShape 12"/>
            <p:cNvSpPr>
              <a:spLocks noChangeAspect="1" noChangeArrowheads="1" noTextEdit="1"/>
            </p:cNvSpPr>
            <p:nvPr/>
          </p:nvSpPr>
          <p:spPr bwMode="auto">
            <a:xfrm>
              <a:off x="394" y="1162"/>
              <a:ext cx="4713" cy="2668"/>
            </a:xfrm>
            <a:prstGeom prst="rect">
              <a:avLst/>
            </a:prstGeom>
            <a:noFill/>
            <a:ln w="9525">
              <a:noFill/>
              <a:miter lim="800000"/>
              <a:headEnd/>
              <a:tailEnd/>
            </a:ln>
          </p:spPr>
          <p:txBody>
            <a:bodyPr/>
            <a:lstStyle/>
            <a:p>
              <a:endParaRPr lang="en-GB"/>
            </a:p>
          </p:txBody>
        </p:sp>
        <p:sp>
          <p:nvSpPr>
            <p:cNvPr id="8" name="Rectangle 14"/>
            <p:cNvSpPr>
              <a:spLocks noChangeArrowheads="1"/>
            </p:cNvSpPr>
            <p:nvPr/>
          </p:nvSpPr>
          <p:spPr bwMode="auto">
            <a:xfrm>
              <a:off x="394" y="1166"/>
              <a:ext cx="3522" cy="119"/>
            </a:xfrm>
            <a:prstGeom prst="rect">
              <a:avLst/>
            </a:prstGeom>
            <a:noFill/>
            <a:ln w="9525">
              <a:noFill/>
              <a:miter lim="800000"/>
              <a:headEnd/>
              <a:tailEnd/>
            </a:ln>
          </p:spPr>
          <p:txBody>
            <a:bodyPr wrap="none" lIns="0" tIns="0" rIns="0" bIns="0">
              <a:spAutoFit/>
            </a:bodyPr>
            <a:lstStyle/>
            <a:p>
              <a:r>
                <a:rPr lang="fi-FI" sz="1100" b="1" dirty="0" err="1">
                  <a:solidFill>
                    <a:srgbClr val="000000"/>
                  </a:solidFill>
                </a:rPr>
                <a:t>ICC</a:t>
              </a:r>
              <a:r>
                <a:rPr lang="fi-FI" sz="1100" b="1" dirty="0">
                  <a:solidFill>
                    <a:srgbClr val="000000"/>
                  </a:solidFill>
                </a:rPr>
                <a:t> </a:t>
              </a:r>
              <a:r>
                <a:rPr lang="fi-FI" sz="1100" b="1" dirty="0" err="1">
                  <a:solidFill>
                    <a:srgbClr val="000000"/>
                  </a:solidFill>
                </a:rPr>
                <a:t>MODEL</a:t>
              </a:r>
              <a:r>
                <a:rPr lang="fi-FI" sz="1100" b="1" dirty="0">
                  <a:solidFill>
                    <a:srgbClr val="000000"/>
                  </a:solidFill>
                </a:rPr>
                <a:t> </a:t>
              </a:r>
              <a:r>
                <a:rPr lang="fi-FI" sz="1100" b="1" dirty="0" err="1">
                  <a:solidFill>
                    <a:srgbClr val="000000"/>
                  </a:solidFill>
                </a:rPr>
                <a:t>CONTRACT</a:t>
              </a:r>
              <a:r>
                <a:rPr lang="fi-FI" sz="1100" b="1" dirty="0">
                  <a:solidFill>
                    <a:srgbClr val="000000"/>
                  </a:solidFill>
                </a:rPr>
                <a:t> FOR THE </a:t>
              </a:r>
              <a:r>
                <a:rPr lang="fi-FI" sz="1100" b="1" dirty="0" err="1">
                  <a:solidFill>
                    <a:srgbClr val="000000"/>
                  </a:solidFill>
                </a:rPr>
                <a:t>TURNKEY</a:t>
              </a:r>
              <a:r>
                <a:rPr lang="fi-FI" sz="1100" b="1" dirty="0">
                  <a:solidFill>
                    <a:srgbClr val="000000"/>
                  </a:solidFill>
                </a:rPr>
                <a:t> </a:t>
              </a:r>
              <a:r>
                <a:rPr lang="fi-FI" sz="1100" b="1" dirty="0" err="1">
                  <a:solidFill>
                    <a:srgbClr val="000000"/>
                  </a:solidFill>
                </a:rPr>
                <a:t>SUPPLY</a:t>
              </a:r>
              <a:r>
                <a:rPr lang="fi-FI" sz="1100" b="1" dirty="0">
                  <a:solidFill>
                    <a:srgbClr val="000000"/>
                  </a:solidFill>
                </a:rPr>
                <a:t> OF AN INDUSTRIAL </a:t>
              </a:r>
              <a:r>
                <a:rPr lang="fi-FI" sz="1100" b="1" dirty="0" err="1">
                  <a:solidFill>
                    <a:srgbClr val="000000"/>
                  </a:solidFill>
                </a:rPr>
                <a:t>PLANT</a:t>
              </a:r>
              <a:endParaRPr lang="fi-FI" dirty="0"/>
            </a:p>
          </p:txBody>
        </p:sp>
        <p:sp>
          <p:nvSpPr>
            <p:cNvPr id="9" name="Rectangle 15"/>
            <p:cNvSpPr>
              <a:spLocks noChangeArrowheads="1"/>
            </p:cNvSpPr>
            <p:nvPr/>
          </p:nvSpPr>
          <p:spPr bwMode="auto">
            <a:xfrm>
              <a:off x="3710" y="1153"/>
              <a:ext cx="71" cy="139"/>
            </a:xfrm>
            <a:prstGeom prst="rect">
              <a:avLst/>
            </a:prstGeom>
            <a:noFill/>
            <a:ln w="9525">
              <a:noFill/>
              <a:miter lim="800000"/>
              <a:headEnd/>
              <a:tailEnd/>
            </a:ln>
          </p:spPr>
          <p:txBody>
            <a:bodyPr wrap="none" lIns="0" tIns="0" rIns="0" bIns="0">
              <a:spAutoFit/>
            </a:bodyPr>
            <a:lstStyle/>
            <a:p>
              <a:r>
                <a:rPr lang="fi-FI" sz="1200" b="1">
                  <a:solidFill>
                    <a:srgbClr val="000000"/>
                  </a:solidFill>
                </a:rPr>
                <a:t> </a:t>
              </a:r>
              <a:endParaRPr lang="fi-FI"/>
            </a:p>
          </p:txBody>
        </p:sp>
        <p:sp>
          <p:nvSpPr>
            <p:cNvPr id="10" name="Rectangle 16"/>
            <p:cNvSpPr>
              <a:spLocks noChangeArrowheads="1"/>
            </p:cNvSpPr>
            <p:nvPr/>
          </p:nvSpPr>
          <p:spPr bwMode="auto">
            <a:xfrm>
              <a:off x="394" y="1323"/>
              <a:ext cx="490" cy="153"/>
            </a:xfrm>
            <a:prstGeom prst="rect">
              <a:avLst/>
            </a:prstGeom>
            <a:noFill/>
            <a:ln w="9525">
              <a:noFill/>
              <a:miter lim="800000"/>
              <a:headEnd/>
              <a:tailEnd/>
            </a:ln>
          </p:spPr>
          <p:txBody>
            <a:bodyPr wrap="none" lIns="0" tIns="0" rIns="0" bIns="0">
              <a:spAutoFit/>
            </a:bodyPr>
            <a:lstStyle/>
            <a:p>
              <a:r>
                <a:rPr lang="fi-FI" sz="1400" b="1">
                  <a:solidFill>
                    <a:srgbClr val="000000"/>
                  </a:solidFill>
                </a:rPr>
                <a:t>Article 4 </a:t>
              </a:r>
              <a:endParaRPr lang="fi-FI"/>
            </a:p>
          </p:txBody>
        </p:sp>
        <p:sp>
          <p:nvSpPr>
            <p:cNvPr id="11" name="Rectangle 17"/>
            <p:cNvSpPr>
              <a:spLocks noChangeArrowheads="1"/>
            </p:cNvSpPr>
            <p:nvPr/>
          </p:nvSpPr>
          <p:spPr bwMode="auto">
            <a:xfrm>
              <a:off x="835" y="1323"/>
              <a:ext cx="104" cy="153"/>
            </a:xfrm>
            <a:prstGeom prst="rect">
              <a:avLst/>
            </a:prstGeom>
            <a:noFill/>
            <a:ln w="9525">
              <a:noFill/>
              <a:miter lim="800000"/>
              <a:headEnd/>
              <a:tailEnd/>
            </a:ln>
          </p:spPr>
          <p:txBody>
            <a:bodyPr wrap="none" lIns="0" tIns="0" rIns="0" bIns="0">
              <a:spAutoFit/>
            </a:bodyPr>
            <a:lstStyle/>
            <a:p>
              <a:r>
                <a:rPr lang="fi-FI" sz="1400" b="1">
                  <a:solidFill>
                    <a:srgbClr val="000000"/>
                  </a:solidFill>
                </a:rPr>
                <a:t>–</a:t>
              </a:r>
              <a:endParaRPr lang="fi-FI"/>
            </a:p>
          </p:txBody>
        </p:sp>
        <p:sp>
          <p:nvSpPr>
            <p:cNvPr id="12" name="Rectangle 18"/>
            <p:cNvSpPr>
              <a:spLocks noChangeArrowheads="1"/>
            </p:cNvSpPr>
            <p:nvPr/>
          </p:nvSpPr>
          <p:spPr bwMode="auto">
            <a:xfrm>
              <a:off x="892" y="1323"/>
              <a:ext cx="2053" cy="153"/>
            </a:xfrm>
            <a:prstGeom prst="rect">
              <a:avLst/>
            </a:prstGeom>
            <a:noFill/>
            <a:ln w="9525">
              <a:noFill/>
              <a:miter lim="800000"/>
              <a:headEnd/>
              <a:tailEnd/>
            </a:ln>
          </p:spPr>
          <p:txBody>
            <a:bodyPr wrap="none" lIns="0" tIns="0" rIns="0" bIns="0">
              <a:spAutoFit/>
            </a:bodyPr>
            <a:lstStyle/>
            <a:p>
              <a:r>
                <a:rPr lang="fi-FI" sz="1400" b="1">
                  <a:solidFill>
                    <a:srgbClr val="000000"/>
                  </a:solidFill>
                </a:rPr>
                <a:t> Subject Matter and scope of the Contract</a:t>
              </a:r>
              <a:endParaRPr lang="fi-FI"/>
            </a:p>
          </p:txBody>
        </p:sp>
        <p:sp>
          <p:nvSpPr>
            <p:cNvPr id="13" name="Rectangle 19"/>
            <p:cNvSpPr>
              <a:spLocks noChangeArrowheads="1"/>
            </p:cNvSpPr>
            <p:nvPr/>
          </p:nvSpPr>
          <p:spPr bwMode="auto">
            <a:xfrm>
              <a:off x="2897" y="1323"/>
              <a:ext cx="76" cy="153"/>
            </a:xfrm>
            <a:prstGeom prst="rect">
              <a:avLst/>
            </a:prstGeom>
            <a:noFill/>
            <a:ln w="9525">
              <a:noFill/>
              <a:miter lim="800000"/>
              <a:headEnd/>
              <a:tailEnd/>
            </a:ln>
          </p:spPr>
          <p:txBody>
            <a:bodyPr wrap="none" lIns="0" tIns="0" rIns="0" bIns="0">
              <a:spAutoFit/>
            </a:bodyPr>
            <a:lstStyle/>
            <a:p>
              <a:r>
                <a:rPr lang="fi-FI" sz="1400" b="1">
                  <a:solidFill>
                    <a:srgbClr val="000000"/>
                  </a:solidFill>
                </a:rPr>
                <a:t> </a:t>
              </a:r>
              <a:endParaRPr lang="fi-FI"/>
            </a:p>
          </p:txBody>
        </p:sp>
        <p:sp>
          <p:nvSpPr>
            <p:cNvPr id="14" name="Rectangle 20"/>
            <p:cNvSpPr>
              <a:spLocks noChangeArrowheads="1"/>
            </p:cNvSpPr>
            <p:nvPr/>
          </p:nvSpPr>
          <p:spPr bwMode="auto">
            <a:xfrm>
              <a:off x="394" y="1511"/>
              <a:ext cx="384" cy="153"/>
            </a:xfrm>
            <a:prstGeom prst="rect">
              <a:avLst/>
            </a:prstGeom>
            <a:noFill/>
            <a:ln w="9525">
              <a:noFill/>
              <a:miter lim="800000"/>
              <a:headEnd/>
              <a:tailEnd/>
            </a:ln>
          </p:spPr>
          <p:txBody>
            <a:bodyPr wrap="none" lIns="0" tIns="0" rIns="0" bIns="0">
              <a:spAutoFit/>
            </a:bodyPr>
            <a:lstStyle/>
            <a:p>
              <a:r>
                <a:rPr lang="fi-FI" sz="1400" b="1">
                  <a:solidFill>
                    <a:srgbClr val="000000"/>
                  </a:solidFill>
                </a:rPr>
                <a:t>Scope. </a:t>
              </a:r>
              <a:endParaRPr lang="fi-FI"/>
            </a:p>
          </p:txBody>
        </p:sp>
        <p:sp>
          <p:nvSpPr>
            <p:cNvPr id="15" name="Rectangle 21"/>
            <p:cNvSpPr>
              <a:spLocks noChangeArrowheads="1"/>
            </p:cNvSpPr>
            <p:nvPr/>
          </p:nvSpPr>
          <p:spPr bwMode="auto">
            <a:xfrm>
              <a:off x="730" y="1514"/>
              <a:ext cx="4433" cy="154"/>
            </a:xfrm>
            <a:prstGeom prst="rect">
              <a:avLst/>
            </a:prstGeom>
            <a:noFill/>
            <a:ln w="9525">
              <a:noFill/>
              <a:miter lim="800000"/>
              <a:headEnd/>
              <a:tailEnd/>
            </a:ln>
          </p:spPr>
          <p:txBody>
            <a:bodyPr wrap="none" lIns="0" tIns="0" rIns="0" bIns="0">
              <a:spAutoFit/>
            </a:bodyPr>
            <a:lstStyle/>
            <a:p>
              <a:r>
                <a:rPr lang="fi-FI" sz="1400">
                  <a:solidFill>
                    <a:srgbClr val="000000"/>
                  </a:solidFill>
                </a:rPr>
                <a:t> The purpose and subject matter of this Contract is the supply, on a turnkey basis, of an industrial </a:t>
              </a:r>
              <a:endParaRPr lang="fi-FI"/>
            </a:p>
          </p:txBody>
        </p:sp>
        <p:sp>
          <p:nvSpPr>
            <p:cNvPr id="16" name="Rectangle 22"/>
            <p:cNvSpPr>
              <a:spLocks noChangeArrowheads="1"/>
            </p:cNvSpPr>
            <p:nvPr/>
          </p:nvSpPr>
          <p:spPr bwMode="auto">
            <a:xfrm>
              <a:off x="394" y="1646"/>
              <a:ext cx="1403" cy="154"/>
            </a:xfrm>
            <a:prstGeom prst="rect">
              <a:avLst/>
            </a:prstGeom>
            <a:noFill/>
            <a:ln w="9525">
              <a:noFill/>
              <a:miter lim="800000"/>
              <a:headEnd/>
              <a:tailEnd/>
            </a:ln>
          </p:spPr>
          <p:txBody>
            <a:bodyPr wrap="none" lIns="0" tIns="0" rIns="0" bIns="0">
              <a:spAutoFit/>
            </a:bodyPr>
            <a:lstStyle/>
            <a:p>
              <a:r>
                <a:rPr lang="fi-FI" sz="1400">
                  <a:solidFill>
                    <a:srgbClr val="000000"/>
                  </a:solidFill>
                </a:rPr>
                <a:t>plant as described in Annex 1.</a:t>
              </a:r>
              <a:endParaRPr lang="fi-FI"/>
            </a:p>
          </p:txBody>
        </p:sp>
        <p:sp>
          <p:nvSpPr>
            <p:cNvPr id="17" name="Rectangle 23"/>
            <p:cNvSpPr>
              <a:spLocks noChangeArrowheads="1"/>
            </p:cNvSpPr>
            <p:nvPr/>
          </p:nvSpPr>
          <p:spPr bwMode="auto">
            <a:xfrm>
              <a:off x="1753" y="1646"/>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18" name="Rectangle 24"/>
            <p:cNvSpPr>
              <a:spLocks noChangeArrowheads="1"/>
            </p:cNvSpPr>
            <p:nvPr/>
          </p:nvSpPr>
          <p:spPr bwMode="auto">
            <a:xfrm>
              <a:off x="394" y="1834"/>
              <a:ext cx="1111" cy="153"/>
            </a:xfrm>
            <a:prstGeom prst="rect">
              <a:avLst/>
            </a:prstGeom>
            <a:noFill/>
            <a:ln w="9525">
              <a:noFill/>
              <a:miter lim="800000"/>
              <a:headEnd/>
              <a:tailEnd/>
            </a:ln>
          </p:spPr>
          <p:txBody>
            <a:bodyPr wrap="none" lIns="0" tIns="0" rIns="0" bIns="0">
              <a:spAutoFit/>
            </a:bodyPr>
            <a:lstStyle/>
            <a:p>
              <a:r>
                <a:rPr lang="fi-FI" sz="1400" b="1">
                  <a:solidFill>
                    <a:srgbClr val="000000"/>
                  </a:solidFill>
                </a:rPr>
                <a:t>Supplier's obligations.</a:t>
              </a:r>
              <a:endParaRPr lang="fi-FI"/>
            </a:p>
          </p:txBody>
        </p:sp>
        <p:sp>
          <p:nvSpPr>
            <p:cNvPr id="19" name="Rectangle 25"/>
            <p:cNvSpPr>
              <a:spLocks noChangeArrowheads="1"/>
            </p:cNvSpPr>
            <p:nvPr/>
          </p:nvSpPr>
          <p:spPr bwMode="auto">
            <a:xfrm>
              <a:off x="1460" y="1837"/>
              <a:ext cx="2632" cy="154"/>
            </a:xfrm>
            <a:prstGeom prst="rect">
              <a:avLst/>
            </a:prstGeom>
            <a:noFill/>
            <a:ln w="9525">
              <a:noFill/>
              <a:miter lim="800000"/>
              <a:headEnd/>
              <a:tailEnd/>
            </a:ln>
          </p:spPr>
          <p:txBody>
            <a:bodyPr wrap="none" lIns="0" tIns="0" rIns="0" bIns="0">
              <a:spAutoFit/>
            </a:bodyPr>
            <a:lstStyle/>
            <a:p>
              <a:r>
                <a:rPr lang="fi-FI" sz="1400">
                  <a:solidFill>
                    <a:srgbClr val="000000"/>
                  </a:solidFill>
                </a:rPr>
                <a:t> The turnkey supply of the Plant comprises the following:</a:t>
              </a:r>
              <a:endParaRPr lang="fi-FI"/>
            </a:p>
          </p:txBody>
        </p:sp>
        <p:sp>
          <p:nvSpPr>
            <p:cNvPr id="20" name="Rectangle 26"/>
            <p:cNvSpPr>
              <a:spLocks noChangeArrowheads="1"/>
            </p:cNvSpPr>
            <p:nvPr/>
          </p:nvSpPr>
          <p:spPr bwMode="auto">
            <a:xfrm>
              <a:off x="4048" y="1837"/>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21" name="Rectangle 27"/>
            <p:cNvSpPr>
              <a:spLocks noChangeArrowheads="1"/>
            </p:cNvSpPr>
            <p:nvPr/>
          </p:nvSpPr>
          <p:spPr bwMode="auto">
            <a:xfrm>
              <a:off x="394" y="1970"/>
              <a:ext cx="168" cy="154"/>
            </a:xfrm>
            <a:prstGeom prst="rect">
              <a:avLst/>
            </a:prstGeom>
            <a:noFill/>
            <a:ln w="9525">
              <a:noFill/>
              <a:miter lim="800000"/>
              <a:headEnd/>
              <a:tailEnd/>
            </a:ln>
          </p:spPr>
          <p:txBody>
            <a:bodyPr wrap="none" lIns="0" tIns="0" rIns="0" bIns="0">
              <a:spAutoFit/>
            </a:bodyPr>
            <a:lstStyle/>
            <a:p>
              <a:r>
                <a:rPr lang="fi-FI" sz="1400">
                  <a:solidFill>
                    <a:srgbClr val="000000"/>
                  </a:solidFill>
                </a:rPr>
                <a:t>(a)</a:t>
              </a:r>
              <a:endParaRPr lang="fi-FI"/>
            </a:p>
          </p:txBody>
        </p:sp>
        <p:sp>
          <p:nvSpPr>
            <p:cNvPr id="22" name="Rectangle 28"/>
            <p:cNvSpPr>
              <a:spLocks noChangeArrowheads="1"/>
            </p:cNvSpPr>
            <p:nvPr/>
          </p:nvSpPr>
          <p:spPr bwMode="auto">
            <a:xfrm>
              <a:off x="518" y="1970"/>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23" name="Rectangle 29"/>
            <p:cNvSpPr>
              <a:spLocks noChangeArrowheads="1"/>
            </p:cNvSpPr>
            <p:nvPr/>
          </p:nvSpPr>
          <p:spPr bwMode="auto">
            <a:xfrm>
              <a:off x="642" y="1970"/>
              <a:ext cx="1824" cy="154"/>
            </a:xfrm>
            <a:prstGeom prst="rect">
              <a:avLst/>
            </a:prstGeom>
            <a:noFill/>
            <a:ln w="9525">
              <a:noFill/>
              <a:miter lim="800000"/>
              <a:headEnd/>
              <a:tailEnd/>
            </a:ln>
          </p:spPr>
          <p:txBody>
            <a:bodyPr wrap="none" lIns="0" tIns="0" rIns="0" bIns="0">
              <a:spAutoFit/>
            </a:bodyPr>
            <a:lstStyle/>
            <a:p>
              <a:r>
                <a:rPr lang="fi-FI" sz="1400">
                  <a:solidFill>
                    <a:srgbClr val="000000"/>
                  </a:solidFill>
                </a:rPr>
                <a:t>the design and engineering of the Plant;</a:t>
              </a:r>
              <a:endParaRPr lang="fi-FI"/>
            </a:p>
          </p:txBody>
        </p:sp>
        <p:sp>
          <p:nvSpPr>
            <p:cNvPr id="24" name="Rectangle 30"/>
            <p:cNvSpPr>
              <a:spLocks noChangeArrowheads="1"/>
            </p:cNvSpPr>
            <p:nvPr/>
          </p:nvSpPr>
          <p:spPr bwMode="auto">
            <a:xfrm>
              <a:off x="2426" y="1970"/>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25" name="Rectangle 31"/>
            <p:cNvSpPr>
              <a:spLocks noChangeArrowheads="1"/>
            </p:cNvSpPr>
            <p:nvPr/>
          </p:nvSpPr>
          <p:spPr bwMode="auto">
            <a:xfrm>
              <a:off x="394" y="2102"/>
              <a:ext cx="174" cy="154"/>
            </a:xfrm>
            <a:prstGeom prst="rect">
              <a:avLst/>
            </a:prstGeom>
            <a:noFill/>
            <a:ln w="9525">
              <a:noFill/>
              <a:miter lim="800000"/>
              <a:headEnd/>
              <a:tailEnd/>
            </a:ln>
          </p:spPr>
          <p:txBody>
            <a:bodyPr wrap="none" lIns="0" tIns="0" rIns="0" bIns="0">
              <a:spAutoFit/>
            </a:bodyPr>
            <a:lstStyle/>
            <a:p>
              <a:r>
                <a:rPr lang="fi-FI" sz="1400">
                  <a:solidFill>
                    <a:srgbClr val="000000"/>
                  </a:solidFill>
                </a:rPr>
                <a:t>(b)</a:t>
              </a:r>
              <a:endParaRPr lang="fi-FI"/>
            </a:p>
          </p:txBody>
        </p:sp>
        <p:sp>
          <p:nvSpPr>
            <p:cNvPr id="26" name="Rectangle 32"/>
            <p:cNvSpPr>
              <a:spLocks noChangeArrowheads="1"/>
            </p:cNvSpPr>
            <p:nvPr/>
          </p:nvSpPr>
          <p:spPr bwMode="auto">
            <a:xfrm>
              <a:off x="524" y="2102"/>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27" name="Rectangle 33"/>
            <p:cNvSpPr>
              <a:spLocks noChangeArrowheads="1"/>
            </p:cNvSpPr>
            <p:nvPr/>
          </p:nvSpPr>
          <p:spPr bwMode="auto">
            <a:xfrm>
              <a:off x="642" y="2102"/>
              <a:ext cx="2932" cy="154"/>
            </a:xfrm>
            <a:prstGeom prst="rect">
              <a:avLst/>
            </a:prstGeom>
            <a:noFill/>
            <a:ln w="9525">
              <a:noFill/>
              <a:miter lim="800000"/>
              <a:headEnd/>
              <a:tailEnd/>
            </a:ln>
          </p:spPr>
          <p:txBody>
            <a:bodyPr wrap="none" lIns="0" tIns="0" rIns="0" bIns="0">
              <a:spAutoFit/>
            </a:bodyPr>
            <a:lstStyle/>
            <a:p>
              <a:r>
                <a:rPr lang="fi-FI" sz="1400">
                  <a:solidFill>
                    <a:srgbClr val="000000"/>
                  </a:solidFill>
                </a:rPr>
                <a:t>the preparation of the Layout of the Plant, according to Article 8</a:t>
              </a:r>
              <a:endParaRPr lang="fi-FI"/>
            </a:p>
          </p:txBody>
        </p:sp>
        <p:sp>
          <p:nvSpPr>
            <p:cNvPr id="28" name="Rectangle 34"/>
            <p:cNvSpPr>
              <a:spLocks noChangeArrowheads="1"/>
            </p:cNvSpPr>
            <p:nvPr/>
          </p:nvSpPr>
          <p:spPr bwMode="auto">
            <a:xfrm>
              <a:off x="3533" y="2102"/>
              <a:ext cx="82" cy="154"/>
            </a:xfrm>
            <a:prstGeom prst="rect">
              <a:avLst/>
            </a:prstGeom>
            <a:noFill/>
            <a:ln w="9525">
              <a:noFill/>
              <a:miter lim="800000"/>
              <a:headEnd/>
              <a:tailEnd/>
            </a:ln>
          </p:spPr>
          <p:txBody>
            <a:bodyPr wrap="none" lIns="0" tIns="0" rIns="0" bIns="0">
              <a:spAutoFit/>
            </a:bodyPr>
            <a:lstStyle/>
            <a:p>
              <a:r>
                <a:rPr lang="fi-FI" sz="1400" i="1">
                  <a:solidFill>
                    <a:srgbClr val="000000"/>
                  </a:solidFill>
                </a:rPr>
                <a:t>;</a:t>
              </a:r>
              <a:endParaRPr lang="fi-FI"/>
            </a:p>
          </p:txBody>
        </p:sp>
        <p:sp>
          <p:nvSpPr>
            <p:cNvPr id="29" name="Rectangle 35"/>
            <p:cNvSpPr>
              <a:spLocks noChangeArrowheads="1"/>
            </p:cNvSpPr>
            <p:nvPr/>
          </p:nvSpPr>
          <p:spPr bwMode="auto">
            <a:xfrm>
              <a:off x="3570" y="2102"/>
              <a:ext cx="72" cy="154"/>
            </a:xfrm>
            <a:prstGeom prst="rect">
              <a:avLst/>
            </a:prstGeom>
            <a:noFill/>
            <a:ln w="9525">
              <a:noFill/>
              <a:miter lim="800000"/>
              <a:headEnd/>
              <a:tailEnd/>
            </a:ln>
          </p:spPr>
          <p:txBody>
            <a:bodyPr wrap="none" lIns="0" tIns="0" rIns="0" bIns="0">
              <a:spAutoFit/>
            </a:bodyPr>
            <a:lstStyle/>
            <a:p>
              <a:r>
                <a:rPr lang="fi-FI" sz="1400" i="1">
                  <a:solidFill>
                    <a:srgbClr val="000000"/>
                  </a:solidFill>
                </a:rPr>
                <a:t> </a:t>
              </a:r>
              <a:endParaRPr lang="fi-FI"/>
            </a:p>
          </p:txBody>
        </p:sp>
        <p:sp>
          <p:nvSpPr>
            <p:cNvPr id="30" name="Rectangle 36"/>
            <p:cNvSpPr>
              <a:spLocks noChangeArrowheads="1"/>
            </p:cNvSpPr>
            <p:nvPr/>
          </p:nvSpPr>
          <p:spPr bwMode="auto">
            <a:xfrm>
              <a:off x="394" y="2234"/>
              <a:ext cx="168" cy="154"/>
            </a:xfrm>
            <a:prstGeom prst="rect">
              <a:avLst/>
            </a:prstGeom>
            <a:noFill/>
            <a:ln w="9525">
              <a:noFill/>
              <a:miter lim="800000"/>
              <a:headEnd/>
              <a:tailEnd/>
            </a:ln>
          </p:spPr>
          <p:txBody>
            <a:bodyPr wrap="none" lIns="0" tIns="0" rIns="0" bIns="0">
              <a:spAutoFit/>
            </a:bodyPr>
            <a:lstStyle/>
            <a:p>
              <a:r>
                <a:rPr lang="fi-FI" sz="1400">
                  <a:solidFill>
                    <a:srgbClr val="000000"/>
                  </a:solidFill>
                </a:rPr>
                <a:t>(c)</a:t>
              </a:r>
              <a:endParaRPr lang="fi-FI"/>
            </a:p>
          </p:txBody>
        </p:sp>
        <p:sp>
          <p:nvSpPr>
            <p:cNvPr id="31" name="Rectangle 37"/>
            <p:cNvSpPr>
              <a:spLocks noChangeArrowheads="1"/>
            </p:cNvSpPr>
            <p:nvPr/>
          </p:nvSpPr>
          <p:spPr bwMode="auto">
            <a:xfrm>
              <a:off x="518" y="2234"/>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32" name="Rectangle 38"/>
            <p:cNvSpPr>
              <a:spLocks noChangeArrowheads="1"/>
            </p:cNvSpPr>
            <p:nvPr/>
          </p:nvSpPr>
          <p:spPr bwMode="auto">
            <a:xfrm>
              <a:off x="642" y="2234"/>
              <a:ext cx="2274" cy="154"/>
            </a:xfrm>
            <a:prstGeom prst="rect">
              <a:avLst/>
            </a:prstGeom>
            <a:noFill/>
            <a:ln w="9525">
              <a:noFill/>
              <a:miter lim="800000"/>
              <a:headEnd/>
              <a:tailEnd/>
            </a:ln>
          </p:spPr>
          <p:txBody>
            <a:bodyPr wrap="none" lIns="0" tIns="0" rIns="0" bIns="0">
              <a:spAutoFit/>
            </a:bodyPr>
            <a:lstStyle/>
            <a:p>
              <a:r>
                <a:rPr lang="fi-FI" sz="1400">
                  <a:solidFill>
                    <a:srgbClr val="000000"/>
                  </a:solidFill>
                </a:rPr>
                <a:t>the supply of the Equipment specified in Annex 2</a:t>
              </a:r>
              <a:endParaRPr lang="fi-FI"/>
            </a:p>
          </p:txBody>
        </p:sp>
        <p:sp>
          <p:nvSpPr>
            <p:cNvPr id="33" name="Rectangle 39"/>
            <p:cNvSpPr>
              <a:spLocks noChangeArrowheads="1"/>
            </p:cNvSpPr>
            <p:nvPr/>
          </p:nvSpPr>
          <p:spPr bwMode="auto">
            <a:xfrm>
              <a:off x="2873" y="2234"/>
              <a:ext cx="82" cy="154"/>
            </a:xfrm>
            <a:prstGeom prst="rect">
              <a:avLst/>
            </a:prstGeom>
            <a:noFill/>
            <a:ln w="9525">
              <a:noFill/>
              <a:miter lim="800000"/>
              <a:headEnd/>
              <a:tailEnd/>
            </a:ln>
          </p:spPr>
          <p:txBody>
            <a:bodyPr wrap="none" lIns="0" tIns="0" rIns="0" bIns="0">
              <a:spAutoFit/>
            </a:bodyPr>
            <a:lstStyle/>
            <a:p>
              <a:r>
                <a:rPr lang="fi-FI" sz="1400">
                  <a:solidFill>
                    <a:srgbClr val="000000"/>
                  </a:solidFill>
                </a:rPr>
                <a:t>-</a:t>
              </a:r>
              <a:endParaRPr lang="fi-FI"/>
            </a:p>
          </p:txBody>
        </p:sp>
        <p:sp>
          <p:nvSpPr>
            <p:cNvPr id="34" name="Rectangle 40"/>
            <p:cNvSpPr>
              <a:spLocks noChangeArrowheads="1"/>
            </p:cNvSpPr>
            <p:nvPr/>
          </p:nvSpPr>
          <p:spPr bwMode="auto">
            <a:xfrm>
              <a:off x="2910" y="2234"/>
              <a:ext cx="125" cy="154"/>
            </a:xfrm>
            <a:prstGeom prst="rect">
              <a:avLst/>
            </a:prstGeom>
            <a:noFill/>
            <a:ln w="9525">
              <a:noFill/>
              <a:miter lim="800000"/>
              <a:headEnd/>
              <a:tailEnd/>
            </a:ln>
          </p:spPr>
          <p:txBody>
            <a:bodyPr wrap="none" lIns="0" tIns="0" rIns="0" bIns="0">
              <a:spAutoFit/>
            </a:bodyPr>
            <a:lstStyle/>
            <a:p>
              <a:r>
                <a:rPr lang="fi-FI" sz="1400">
                  <a:solidFill>
                    <a:srgbClr val="000000"/>
                  </a:solidFill>
                </a:rPr>
                <a:t>A</a:t>
              </a:r>
              <a:endParaRPr lang="fi-FI"/>
            </a:p>
          </p:txBody>
        </p:sp>
        <p:sp>
          <p:nvSpPr>
            <p:cNvPr id="35" name="Rectangle 41"/>
            <p:cNvSpPr>
              <a:spLocks noChangeArrowheads="1"/>
            </p:cNvSpPr>
            <p:nvPr/>
          </p:nvSpPr>
          <p:spPr bwMode="auto">
            <a:xfrm>
              <a:off x="2991" y="2234"/>
              <a:ext cx="82" cy="154"/>
            </a:xfrm>
            <a:prstGeom prst="rect">
              <a:avLst/>
            </a:prstGeom>
            <a:noFill/>
            <a:ln w="9525">
              <a:noFill/>
              <a:miter lim="800000"/>
              <a:headEnd/>
              <a:tailEnd/>
            </a:ln>
          </p:spPr>
          <p:txBody>
            <a:bodyPr wrap="none" lIns="0" tIns="0" rIns="0" bIns="0">
              <a:spAutoFit/>
            </a:bodyPr>
            <a:lstStyle/>
            <a:p>
              <a:r>
                <a:rPr lang="fi-FI" sz="1400" i="1">
                  <a:solidFill>
                    <a:srgbClr val="000000"/>
                  </a:solidFill>
                </a:rPr>
                <a:t>;</a:t>
              </a:r>
              <a:endParaRPr lang="fi-FI"/>
            </a:p>
          </p:txBody>
        </p:sp>
        <p:sp>
          <p:nvSpPr>
            <p:cNvPr id="36" name="Rectangle 42"/>
            <p:cNvSpPr>
              <a:spLocks noChangeArrowheads="1"/>
            </p:cNvSpPr>
            <p:nvPr/>
          </p:nvSpPr>
          <p:spPr bwMode="auto">
            <a:xfrm>
              <a:off x="3028" y="2234"/>
              <a:ext cx="72" cy="154"/>
            </a:xfrm>
            <a:prstGeom prst="rect">
              <a:avLst/>
            </a:prstGeom>
            <a:noFill/>
            <a:ln w="9525">
              <a:noFill/>
              <a:miter lim="800000"/>
              <a:headEnd/>
              <a:tailEnd/>
            </a:ln>
          </p:spPr>
          <p:txBody>
            <a:bodyPr wrap="none" lIns="0" tIns="0" rIns="0" bIns="0">
              <a:spAutoFit/>
            </a:bodyPr>
            <a:lstStyle/>
            <a:p>
              <a:r>
                <a:rPr lang="fi-FI" sz="1400" i="1">
                  <a:solidFill>
                    <a:srgbClr val="000000"/>
                  </a:solidFill>
                </a:rPr>
                <a:t> </a:t>
              </a:r>
              <a:endParaRPr lang="fi-FI"/>
            </a:p>
          </p:txBody>
        </p:sp>
        <p:sp>
          <p:nvSpPr>
            <p:cNvPr id="37" name="Rectangle 43"/>
            <p:cNvSpPr>
              <a:spLocks noChangeArrowheads="1"/>
            </p:cNvSpPr>
            <p:nvPr/>
          </p:nvSpPr>
          <p:spPr bwMode="auto">
            <a:xfrm>
              <a:off x="394" y="2366"/>
              <a:ext cx="82" cy="154"/>
            </a:xfrm>
            <a:prstGeom prst="rect">
              <a:avLst/>
            </a:prstGeom>
            <a:noFill/>
            <a:ln w="9525">
              <a:noFill/>
              <a:miter lim="800000"/>
              <a:headEnd/>
              <a:tailEnd/>
            </a:ln>
          </p:spPr>
          <p:txBody>
            <a:bodyPr wrap="none" lIns="0" tIns="0" rIns="0" bIns="0">
              <a:spAutoFit/>
            </a:bodyPr>
            <a:lstStyle/>
            <a:p>
              <a:r>
                <a:rPr lang="fi-FI" sz="1400">
                  <a:solidFill>
                    <a:srgbClr val="000000"/>
                  </a:solidFill>
                </a:rPr>
                <a:t>(</a:t>
              </a:r>
              <a:endParaRPr lang="fi-FI"/>
            </a:p>
          </p:txBody>
        </p:sp>
        <p:sp>
          <p:nvSpPr>
            <p:cNvPr id="38" name="Rectangle 44"/>
            <p:cNvSpPr>
              <a:spLocks noChangeArrowheads="1"/>
            </p:cNvSpPr>
            <p:nvPr/>
          </p:nvSpPr>
          <p:spPr bwMode="auto">
            <a:xfrm>
              <a:off x="431" y="2366"/>
              <a:ext cx="137" cy="154"/>
            </a:xfrm>
            <a:prstGeom prst="rect">
              <a:avLst/>
            </a:prstGeom>
            <a:noFill/>
            <a:ln w="9525">
              <a:noFill/>
              <a:miter lim="800000"/>
              <a:headEnd/>
              <a:tailEnd/>
            </a:ln>
          </p:spPr>
          <p:txBody>
            <a:bodyPr wrap="none" lIns="0" tIns="0" rIns="0" bIns="0">
              <a:spAutoFit/>
            </a:bodyPr>
            <a:lstStyle/>
            <a:p>
              <a:r>
                <a:rPr lang="fi-FI" sz="1400">
                  <a:solidFill>
                    <a:srgbClr val="000000"/>
                  </a:solidFill>
                </a:rPr>
                <a:t>d)</a:t>
              </a:r>
              <a:endParaRPr lang="fi-FI"/>
            </a:p>
          </p:txBody>
        </p:sp>
        <p:sp>
          <p:nvSpPr>
            <p:cNvPr id="39" name="Rectangle 45"/>
            <p:cNvSpPr>
              <a:spLocks noChangeArrowheads="1"/>
            </p:cNvSpPr>
            <p:nvPr/>
          </p:nvSpPr>
          <p:spPr bwMode="auto">
            <a:xfrm>
              <a:off x="524" y="2366"/>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40" name="Rectangle 46"/>
            <p:cNvSpPr>
              <a:spLocks noChangeArrowheads="1"/>
            </p:cNvSpPr>
            <p:nvPr/>
          </p:nvSpPr>
          <p:spPr bwMode="auto">
            <a:xfrm>
              <a:off x="642" y="2366"/>
              <a:ext cx="2974" cy="154"/>
            </a:xfrm>
            <a:prstGeom prst="rect">
              <a:avLst/>
            </a:prstGeom>
            <a:noFill/>
            <a:ln w="9525">
              <a:noFill/>
              <a:miter lim="800000"/>
              <a:headEnd/>
              <a:tailEnd/>
            </a:ln>
          </p:spPr>
          <p:txBody>
            <a:bodyPr wrap="none" lIns="0" tIns="0" rIns="0" bIns="0">
              <a:spAutoFit/>
            </a:bodyPr>
            <a:lstStyle/>
            <a:p>
              <a:r>
                <a:rPr lang="fi-FI" sz="1400">
                  <a:solidFill>
                    <a:srgbClr val="000000"/>
                  </a:solidFill>
                </a:rPr>
                <a:t>the supply of the Technical Documentation specified in Annex 4;</a:t>
              </a:r>
              <a:endParaRPr lang="fi-FI"/>
            </a:p>
          </p:txBody>
        </p:sp>
        <p:sp>
          <p:nvSpPr>
            <p:cNvPr id="41" name="Rectangle 47"/>
            <p:cNvSpPr>
              <a:spLocks noChangeArrowheads="1"/>
            </p:cNvSpPr>
            <p:nvPr/>
          </p:nvSpPr>
          <p:spPr bwMode="auto">
            <a:xfrm>
              <a:off x="3574" y="2366"/>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42" name="Rectangle 48"/>
            <p:cNvSpPr>
              <a:spLocks noChangeArrowheads="1"/>
            </p:cNvSpPr>
            <p:nvPr/>
          </p:nvSpPr>
          <p:spPr bwMode="auto">
            <a:xfrm>
              <a:off x="394" y="2498"/>
              <a:ext cx="168" cy="154"/>
            </a:xfrm>
            <a:prstGeom prst="rect">
              <a:avLst/>
            </a:prstGeom>
            <a:noFill/>
            <a:ln w="9525">
              <a:noFill/>
              <a:miter lim="800000"/>
              <a:headEnd/>
              <a:tailEnd/>
            </a:ln>
          </p:spPr>
          <p:txBody>
            <a:bodyPr wrap="none" lIns="0" tIns="0" rIns="0" bIns="0">
              <a:spAutoFit/>
            </a:bodyPr>
            <a:lstStyle/>
            <a:p>
              <a:r>
                <a:rPr lang="fi-FI" sz="1400">
                  <a:solidFill>
                    <a:srgbClr val="000000"/>
                  </a:solidFill>
                </a:rPr>
                <a:t>(e)</a:t>
              </a:r>
              <a:endParaRPr lang="fi-FI"/>
            </a:p>
          </p:txBody>
        </p:sp>
        <p:sp>
          <p:nvSpPr>
            <p:cNvPr id="43" name="Rectangle 49"/>
            <p:cNvSpPr>
              <a:spLocks noChangeArrowheads="1"/>
            </p:cNvSpPr>
            <p:nvPr/>
          </p:nvSpPr>
          <p:spPr bwMode="auto">
            <a:xfrm>
              <a:off x="518" y="2498"/>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44" name="Rectangle 50"/>
            <p:cNvSpPr>
              <a:spLocks noChangeArrowheads="1"/>
            </p:cNvSpPr>
            <p:nvPr/>
          </p:nvSpPr>
          <p:spPr bwMode="auto">
            <a:xfrm>
              <a:off x="642" y="2498"/>
              <a:ext cx="3021" cy="154"/>
            </a:xfrm>
            <a:prstGeom prst="rect">
              <a:avLst/>
            </a:prstGeom>
            <a:noFill/>
            <a:ln w="9525">
              <a:noFill/>
              <a:miter lim="800000"/>
              <a:headEnd/>
              <a:tailEnd/>
            </a:ln>
          </p:spPr>
          <p:txBody>
            <a:bodyPr wrap="none" lIns="0" tIns="0" rIns="0" bIns="0">
              <a:spAutoFit/>
            </a:bodyPr>
            <a:lstStyle/>
            <a:p>
              <a:r>
                <a:rPr lang="fi-FI" sz="1400">
                  <a:solidFill>
                    <a:srgbClr val="000000"/>
                  </a:solidFill>
                </a:rPr>
                <a:t>the supply of spare parts and consumables as specified in Annex 2</a:t>
              </a:r>
              <a:endParaRPr lang="fi-FI"/>
            </a:p>
          </p:txBody>
        </p:sp>
        <p:sp>
          <p:nvSpPr>
            <p:cNvPr id="45" name="Rectangle 51"/>
            <p:cNvSpPr>
              <a:spLocks noChangeArrowheads="1"/>
            </p:cNvSpPr>
            <p:nvPr/>
          </p:nvSpPr>
          <p:spPr bwMode="auto">
            <a:xfrm>
              <a:off x="3618" y="2498"/>
              <a:ext cx="82" cy="154"/>
            </a:xfrm>
            <a:prstGeom prst="rect">
              <a:avLst/>
            </a:prstGeom>
            <a:noFill/>
            <a:ln w="9525">
              <a:noFill/>
              <a:miter lim="800000"/>
              <a:headEnd/>
              <a:tailEnd/>
            </a:ln>
          </p:spPr>
          <p:txBody>
            <a:bodyPr wrap="none" lIns="0" tIns="0" rIns="0" bIns="0">
              <a:spAutoFit/>
            </a:bodyPr>
            <a:lstStyle/>
            <a:p>
              <a:r>
                <a:rPr lang="fi-FI" sz="1400">
                  <a:solidFill>
                    <a:srgbClr val="000000"/>
                  </a:solidFill>
                </a:rPr>
                <a:t>-</a:t>
              </a:r>
              <a:endParaRPr lang="fi-FI"/>
            </a:p>
          </p:txBody>
        </p:sp>
        <p:sp>
          <p:nvSpPr>
            <p:cNvPr id="46" name="Rectangle 52"/>
            <p:cNvSpPr>
              <a:spLocks noChangeArrowheads="1"/>
            </p:cNvSpPr>
            <p:nvPr/>
          </p:nvSpPr>
          <p:spPr bwMode="auto">
            <a:xfrm>
              <a:off x="3655" y="2498"/>
              <a:ext cx="394" cy="154"/>
            </a:xfrm>
            <a:prstGeom prst="rect">
              <a:avLst/>
            </a:prstGeom>
            <a:noFill/>
            <a:ln w="9525">
              <a:noFill/>
              <a:miter lim="800000"/>
              <a:headEnd/>
              <a:tailEnd/>
            </a:ln>
          </p:spPr>
          <p:txBody>
            <a:bodyPr wrap="none" lIns="0" tIns="0" rIns="0" bIns="0">
              <a:spAutoFit/>
            </a:bodyPr>
            <a:lstStyle/>
            <a:p>
              <a:r>
                <a:rPr lang="fi-FI" sz="1400">
                  <a:solidFill>
                    <a:srgbClr val="000000"/>
                  </a:solidFill>
                </a:rPr>
                <a:t>B and 2</a:t>
              </a:r>
              <a:endParaRPr lang="fi-FI"/>
            </a:p>
          </p:txBody>
        </p:sp>
        <p:sp>
          <p:nvSpPr>
            <p:cNvPr id="47" name="Rectangle 53"/>
            <p:cNvSpPr>
              <a:spLocks noChangeArrowheads="1"/>
            </p:cNvSpPr>
            <p:nvPr/>
          </p:nvSpPr>
          <p:spPr bwMode="auto">
            <a:xfrm>
              <a:off x="4004" y="2498"/>
              <a:ext cx="82" cy="154"/>
            </a:xfrm>
            <a:prstGeom prst="rect">
              <a:avLst/>
            </a:prstGeom>
            <a:noFill/>
            <a:ln w="9525">
              <a:noFill/>
              <a:miter lim="800000"/>
              <a:headEnd/>
              <a:tailEnd/>
            </a:ln>
          </p:spPr>
          <p:txBody>
            <a:bodyPr wrap="none" lIns="0" tIns="0" rIns="0" bIns="0">
              <a:spAutoFit/>
            </a:bodyPr>
            <a:lstStyle/>
            <a:p>
              <a:r>
                <a:rPr lang="fi-FI" sz="1400">
                  <a:solidFill>
                    <a:srgbClr val="000000"/>
                  </a:solidFill>
                </a:rPr>
                <a:t>-</a:t>
              </a:r>
              <a:endParaRPr lang="fi-FI"/>
            </a:p>
          </p:txBody>
        </p:sp>
        <p:sp>
          <p:nvSpPr>
            <p:cNvPr id="48" name="Rectangle 54"/>
            <p:cNvSpPr>
              <a:spLocks noChangeArrowheads="1"/>
            </p:cNvSpPr>
            <p:nvPr/>
          </p:nvSpPr>
          <p:spPr bwMode="auto">
            <a:xfrm>
              <a:off x="4041" y="2498"/>
              <a:ext cx="151" cy="154"/>
            </a:xfrm>
            <a:prstGeom prst="rect">
              <a:avLst/>
            </a:prstGeom>
            <a:noFill/>
            <a:ln w="9525">
              <a:noFill/>
              <a:miter lim="800000"/>
              <a:headEnd/>
              <a:tailEnd/>
            </a:ln>
          </p:spPr>
          <p:txBody>
            <a:bodyPr wrap="none" lIns="0" tIns="0" rIns="0" bIns="0">
              <a:spAutoFit/>
            </a:bodyPr>
            <a:lstStyle/>
            <a:p>
              <a:r>
                <a:rPr lang="fi-FI" sz="1400">
                  <a:solidFill>
                    <a:srgbClr val="000000"/>
                  </a:solidFill>
                </a:rPr>
                <a:t>C;</a:t>
              </a:r>
              <a:endParaRPr lang="fi-FI"/>
            </a:p>
          </p:txBody>
        </p:sp>
        <p:sp>
          <p:nvSpPr>
            <p:cNvPr id="49" name="Rectangle 55"/>
            <p:cNvSpPr>
              <a:spLocks noChangeArrowheads="1"/>
            </p:cNvSpPr>
            <p:nvPr/>
          </p:nvSpPr>
          <p:spPr bwMode="auto">
            <a:xfrm>
              <a:off x="4147" y="2498"/>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50" name="Rectangle 56"/>
            <p:cNvSpPr>
              <a:spLocks noChangeArrowheads="1"/>
            </p:cNvSpPr>
            <p:nvPr/>
          </p:nvSpPr>
          <p:spPr bwMode="auto">
            <a:xfrm>
              <a:off x="394" y="2630"/>
              <a:ext cx="156" cy="154"/>
            </a:xfrm>
            <a:prstGeom prst="rect">
              <a:avLst/>
            </a:prstGeom>
            <a:noFill/>
            <a:ln w="9525">
              <a:noFill/>
              <a:miter lim="800000"/>
              <a:headEnd/>
              <a:tailEnd/>
            </a:ln>
          </p:spPr>
          <p:txBody>
            <a:bodyPr wrap="none" lIns="0" tIns="0" rIns="0" bIns="0">
              <a:spAutoFit/>
            </a:bodyPr>
            <a:lstStyle/>
            <a:p>
              <a:r>
                <a:rPr lang="fi-FI" sz="1400">
                  <a:solidFill>
                    <a:srgbClr val="000000"/>
                  </a:solidFill>
                </a:rPr>
                <a:t>(f)</a:t>
              </a:r>
              <a:endParaRPr lang="fi-FI"/>
            </a:p>
          </p:txBody>
        </p:sp>
        <p:sp>
          <p:nvSpPr>
            <p:cNvPr id="51" name="Rectangle 57"/>
            <p:cNvSpPr>
              <a:spLocks noChangeArrowheads="1"/>
            </p:cNvSpPr>
            <p:nvPr/>
          </p:nvSpPr>
          <p:spPr bwMode="auto">
            <a:xfrm>
              <a:off x="506" y="2630"/>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52" name="Rectangle 58"/>
            <p:cNvSpPr>
              <a:spLocks noChangeArrowheads="1"/>
            </p:cNvSpPr>
            <p:nvPr/>
          </p:nvSpPr>
          <p:spPr bwMode="auto">
            <a:xfrm>
              <a:off x="642" y="2630"/>
              <a:ext cx="4362" cy="154"/>
            </a:xfrm>
            <a:prstGeom prst="rect">
              <a:avLst/>
            </a:prstGeom>
            <a:noFill/>
            <a:ln w="9525">
              <a:noFill/>
              <a:miter lim="800000"/>
              <a:headEnd/>
              <a:tailEnd/>
            </a:ln>
          </p:spPr>
          <p:txBody>
            <a:bodyPr wrap="none" lIns="0" tIns="0" rIns="0" bIns="0">
              <a:spAutoFit/>
            </a:bodyPr>
            <a:lstStyle/>
            <a:p>
              <a:r>
                <a:rPr lang="fi-FI" sz="1400">
                  <a:solidFill>
                    <a:srgbClr val="000000"/>
                  </a:solidFill>
                </a:rPr>
                <a:t>the supervision of Erection, Erection Testing, Start Up and Performance Testing of the Plant, as </a:t>
              </a:r>
              <a:endParaRPr lang="fi-FI"/>
            </a:p>
          </p:txBody>
        </p:sp>
        <p:sp>
          <p:nvSpPr>
            <p:cNvPr id="53" name="Rectangle 59"/>
            <p:cNvSpPr>
              <a:spLocks noChangeArrowheads="1"/>
            </p:cNvSpPr>
            <p:nvPr/>
          </p:nvSpPr>
          <p:spPr bwMode="auto">
            <a:xfrm>
              <a:off x="642" y="2763"/>
              <a:ext cx="344" cy="154"/>
            </a:xfrm>
            <a:prstGeom prst="rect">
              <a:avLst/>
            </a:prstGeom>
            <a:noFill/>
            <a:ln w="9525">
              <a:noFill/>
              <a:miter lim="800000"/>
              <a:headEnd/>
              <a:tailEnd/>
            </a:ln>
          </p:spPr>
          <p:txBody>
            <a:bodyPr wrap="none" lIns="0" tIns="0" rIns="0" bIns="0">
              <a:spAutoFit/>
            </a:bodyPr>
            <a:lstStyle/>
            <a:p>
              <a:r>
                <a:rPr lang="fi-FI" sz="1400">
                  <a:solidFill>
                    <a:srgbClr val="000000"/>
                  </a:solidFill>
                </a:rPr>
                <a:t>specifi</a:t>
              </a:r>
              <a:endParaRPr lang="fi-FI"/>
            </a:p>
          </p:txBody>
        </p:sp>
        <p:sp>
          <p:nvSpPr>
            <p:cNvPr id="54" name="Rectangle 60"/>
            <p:cNvSpPr>
              <a:spLocks noChangeArrowheads="1"/>
            </p:cNvSpPr>
            <p:nvPr/>
          </p:nvSpPr>
          <p:spPr bwMode="auto">
            <a:xfrm>
              <a:off x="942" y="2763"/>
              <a:ext cx="1074" cy="154"/>
            </a:xfrm>
            <a:prstGeom prst="rect">
              <a:avLst/>
            </a:prstGeom>
            <a:noFill/>
            <a:ln w="9525">
              <a:noFill/>
              <a:miter lim="800000"/>
              <a:headEnd/>
              <a:tailEnd/>
            </a:ln>
          </p:spPr>
          <p:txBody>
            <a:bodyPr wrap="none" lIns="0" tIns="0" rIns="0" bIns="0">
              <a:spAutoFit/>
            </a:bodyPr>
            <a:lstStyle/>
            <a:p>
              <a:r>
                <a:rPr lang="fi-FI" sz="1400">
                  <a:solidFill>
                    <a:srgbClr val="000000"/>
                  </a:solidFill>
                </a:rPr>
                <a:t>ed in Articles 18 to 22;</a:t>
              </a:r>
              <a:endParaRPr lang="fi-FI"/>
            </a:p>
          </p:txBody>
        </p:sp>
        <p:sp>
          <p:nvSpPr>
            <p:cNvPr id="55" name="Rectangle 61"/>
            <p:cNvSpPr>
              <a:spLocks noChangeArrowheads="1"/>
            </p:cNvSpPr>
            <p:nvPr/>
          </p:nvSpPr>
          <p:spPr bwMode="auto">
            <a:xfrm>
              <a:off x="1973" y="2763"/>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56" name="Rectangle 62"/>
            <p:cNvSpPr>
              <a:spLocks noChangeArrowheads="1"/>
            </p:cNvSpPr>
            <p:nvPr/>
          </p:nvSpPr>
          <p:spPr bwMode="auto">
            <a:xfrm>
              <a:off x="394" y="2895"/>
              <a:ext cx="174" cy="154"/>
            </a:xfrm>
            <a:prstGeom prst="rect">
              <a:avLst/>
            </a:prstGeom>
            <a:noFill/>
            <a:ln w="9525">
              <a:noFill/>
              <a:miter lim="800000"/>
              <a:headEnd/>
              <a:tailEnd/>
            </a:ln>
          </p:spPr>
          <p:txBody>
            <a:bodyPr wrap="none" lIns="0" tIns="0" rIns="0" bIns="0">
              <a:spAutoFit/>
            </a:bodyPr>
            <a:lstStyle/>
            <a:p>
              <a:r>
                <a:rPr lang="fi-FI" sz="1400">
                  <a:solidFill>
                    <a:srgbClr val="000000"/>
                  </a:solidFill>
                </a:rPr>
                <a:t>(g)</a:t>
              </a:r>
              <a:endParaRPr lang="fi-FI"/>
            </a:p>
          </p:txBody>
        </p:sp>
        <p:sp>
          <p:nvSpPr>
            <p:cNvPr id="57" name="Rectangle 63"/>
            <p:cNvSpPr>
              <a:spLocks noChangeArrowheads="1"/>
            </p:cNvSpPr>
            <p:nvPr/>
          </p:nvSpPr>
          <p:spPr bwMode="auto">
            <a:xfrm>
              <a:off x="524" y="2895"/>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58" name="Rectangle 64"/>
            <p:cNvSpPr>
              <a:spLocks noChangeArrowheads="1"/>
            </p:cNvSpPr>
            <p:nvPr/>
          </p:nvSpPr>
          <p:spPr bwMode="auto">
            <a:xfrm>
              <a:off x="642" y="2895"/>
              <a:ext cx="3063" cy="154"/>
            </a:xfrm>
            <a:prstGeom prst="rect">
              <a:avLst/>
            </a:prstGeom>
            <a:noFill/>
            <a:ln w="9525">
              <a:noFill/>
              <a:miter lim="800000"/>
              <a:headEnd/>
              <a:tailEnd/>
            </a:ln>
          </p:spPr>
          <p:txBody>
            <a:bodyPr wrap="none" lIns="0" tIns="0" rIns="0" bIns="0">
              <a:spAutoFit/>
            </a:bodyPr>
            <a:lstStyle/>
            <a:p>
              <a:r>
                <a:rPr lang="fi-FI" sz="1400">
                  <a:solidFill>
                    <a:srgbClr val="000000"/>
                  </a:solidFill>
                </a:rPr>
                <a:t>the training of Purchaser's personnel in accordance with Article 24;</a:t>
              </a:r>
              <a:endParaRPr lang="fi-FI"/>
            </a:p>
          </p:txBody>
        </p:sp>
        <p:sp>
          <p:nvSpPr>
            <p:cNvPr id="59" name="Rectangle 65"/>
            <p:cNvSpPr>
              <a:spLocks noChangeArrowheads="1"/>
            </p:cNvSpPr>
            <p:nvPr/>
          </p:nvSpPr>
          <p:spPr bwMode="auto">
            <a:xfrm>
              <a:off x="3662" y="2895"/>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60" name="Rectangle 66"/>
            <p:cNvSpPr>
              <a:spLocks noChangeArrowheads="1"/>
            </p:cNvSpPr>
            <p:nvPr/>
          </p:nvSpPr>
          <p:spPr bwMode="auto">
            <a:xfrm>
              <a:off x="394" y="3027"/>
              <a:ext cx="174" cy="154"/>
            </a:xfrm>
            <a:prstGeom prst="rect">
              <a:avLst/>
            </a:prstGeom>
            <a:noFill/>
            <a:ln w="9525">
              <a:noFill/>
              <a:miter lim="800000"/>
              <a:headEnd/>
              <a:tailEnd/>
            </a:ln>
          </p:spPr>
          <p:txBody>
            <a:bodyPr wrap="none" lIns="0" tIns="0" rIns="0" bIns="0">
              <a:spAutoFit/>
            </a:bodyPr>
            <a:lstStyle/>
            <a:p>
              <a:r>
                <a:rPr lang="fi-FI" sz="1400">
                  <a:solidFill>
                    <a:srgbClr val="000000"/>
                  </a:solidFill>
                </a:rPr>
                <a:t>(h)</a:t>
              </a:r>
              <a:endParaRPr lang="fi-FI"/>
            </a:p>
          </p:txBody>
        </p:sp>
        <p:sp>
          <p:nvSpPr>
            <p:cNvPr id="61" name="Rectangle 67"/>
            <p:cNvSpPr>
              <a:spLocks noChangeArrowheads="1"/>
            </p:cNvSpPr>
            <p:nvPr/>
          </p:nvSpPr>
          <p:spPr bwMode="auto">
            <a:xfrm>
              <a:off x="524" y="3027"/>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62" name="Rectangle 68"/>
            <p:cNvSpPr>
              <a:spLocks noChangeArrowheads="1"/>
            </p:cNvSpPr>
            <p:nvPr/>
          </p:nvSpPr>
          <p:spPr bwMode="auto">
            <a:xfrm>
              <a:off x="642" y="3027"/>
              <a:ext cx="1278" cy="154"/>
            </a:xfrm>
            <a:prstGeom prst="rect">
              <a:avLst/>
            </a:prstGeom>
            <a:noFill/>
            <a:ln w="9525">
              <a:noFill/>
              <a:miter lim="800000"/>
              <a:headEnd/>
              <a:tailEnd/>
            </a:ln>
          </p:spPr>
          <p:txBody>
            <a:bodyPr wrap="none" lIns="0" tIns="0" rIns="0" bIns="0">
              <a:spAutoFit/>
            </a:bodyPr>
            <a:lstStyle/>
            <a:p>
              <a:r>
                <a:rPr lang="fi-FI" sz="1400">
                  <a:solidFill>
                    <a:srgbClr val="000000"/>
                  </a:solidFill>
                </a:rPr>
                <a:t>the supply of product know</a:t>
              </a:r>
              <a:endParaRPr lang="fi-FI"/>
            </a:p>
          </p:txBody>
        </p:sp>
        <p:sp>
          <p:nvSpPr>
            <p:cNvPr id="63" name="Rectangle 69"/>
            <p:cNvSpPr>
              <a:spLocks noChangeArrowheads="1"/>
            </p:cNvSpPr>
            <p:nvPr/>
          </p:nvSpPr>
          <p:spPr bwMode="auto">
            <a:xfrm>
              <a:off x="1878" y="3027"/>
              <a:ext cx="82" cy="154"/>
            </a:xfrm>
            <a:prstGeom prst="rect">
              <a:avLst/>
            </a:prstGeom>
            <a:noFill/>
            <a:ln w="9525">
              <a:noFill/>
              <a:miter lim="800000"/>
              <a:headEnd/>
              <a:tailEnd/>
            </a:ln>
          </p:spPr>
          <p:txBody>
            <a:bodyPr wrap="none" lIns="0" tIns="0" rIns="0" bIns="0">
              <a:spAutoFit/>
            </a:bodyPr>
            <a:lstStyle/>
            <a:p>
              <a:r>
                <a:rPr lang="fi-FI" sz="1400">
                  <a:solidFill>
                    <a:srgbClr val="000000"/>
                  </a:solidFill>
                </a:rPr>
                <a:t>-</a:t>
              </a:r>
              <a:endParaRPr lang="fi-FI"/>
            </a:p>
          </p:txBody>
        </p:sp>
        <p:sp>
          <p:nvSpPr>
            <p:cNvPr id="64" name="Rectangle 70"/>
            <p:cNvSpPr>
              <a:spLocks noChangeArrowheads="1"/>
            </p:cNvSpPr>
            <p:nvPr/>
          </p:nvSpPr>
          <p:spPr bwMode="auto">
            <a:xfrm>
              <a:off x="1915" y="3027"/>
              <a:ext cx="3052" cy="154"/>
            </a:xfrm>
            <a:prstGeom prst="rect">
              <a:avLst/>
            </a:prstGeom>
            <a:noFill/>
            <a:ln w="9525">
              <a:noFill/>
              <a:miter lim="800000"/>
              <a:headEnd/>
              <a:tailEnd/>
            </a:ln>
          </p:spPr>
          <p:txBody>
            <a:bodyPr wrap="none" lIns="0" tIns="0" rIns="0" bIns="0">
              <a:spAutoFit/>
            </a:bodyPr>
            <a:lstStyle/>
            <a:p>
              <a:r>
                <a:rPr lang="fi-FI" sz="1400">
                  <a:solidFill>
                    <a:srgbClr val="000000"/>
                  </a:solidFill>
                </a:rPr>
                <a:t>how, according to the license contained in Annex 12, if the Parties </a:t>
              </a:r>
              <a:endParaRPr lang="fi-FI"/>
            </a:p>
          </p:txBody>
        </p:sp>
        <p:sp>
          <p:nvSpPr>
            <p:cNvPr id="65" name="Rectangle 71"/>
            <p:cNvSpPr>
              <a:spLocks noChangeArrowheads="1"/>
            </p:cNvSpPr>
            <p:nvPr/>
          </p:nvSpPr>
          <p:spPr bwMode="auto">
            <a:xfrm>
              <a:off x="642" y="3159"/>
              <a:ext cx="1196" cy="154"/>
            </a:xfrm>
            <a:prstGeom prst="rect">
              <a:avLst/>
            </a:prstGeom>
            <a:noFill/>
            <a:ln w="9525">
              <a:noFill/>
              <a:miter lim="800000"/>
              <a:headEnd/>
              <a:tailEnd/>
            </a:ln>
          </p:spPr>
          <p:txBody>
            <a:bodyPr wrap="none" lIns="0" tIns="0" rIns="0" bIns="0">
              <a:spAutoFit/>
            </a:bodyPr>
            <a:lstStyle/>
            <a:p>
              <a:r>
                <a:rPr lang="fi-FI" sz="1400">
                  <a:solidFill>
                    <a:srgbClr val="000000"/>
                  </a:solidFill>
                </a:rPr>
                <a:t>have filled in such Annex</a:t>
              </a:r>
              <a:endParaRPr lang="fi-FI"/>
            </a:p>
          </p:txBody>
        </p:sp>
        <p:sp>
          <p:nvSpPr>
            <p:cNvPr id="66" name="Rectangle 72"/>
            <p:cNvSpPr>
              <a:spLocks noChangeArrowheads="1"/>
            </p:cNvSpPr>
            <p:nvPr/>
          </p:nvSpPr>
          <p:spPr bwMode="auto">
            <a:xfrm>
              <a:off x="1797" y="3159"/>
              <a:ext cx="72" cy="154"/>
            </a:xfrm>
            <a:prstGeom prst="rect">
              <a:avLst/>
            </a:prstGeom>
            <a:noFill/>
            <a:ln w="9525">
              <a:noFill/>
              <a:miter lim="800000"/>
              <a:headEnd/>
              <a:tailEnd/>
            </a:ln>
          </p:spPr>
          <p:txBody>
            <a:bodyPr wrap="none" lIns="0" tIns="0" rIns="0" bIns="0">
              <a:spAutoFit/>
            </a:bodyPr>
            <a:lstStyle/>
            <a:p>
              <a:r>
                <a:rPr lang="fi-FI" sz="1400">
                  <a:solidFill>
                    <a:srgbClr val="000000"/>
                  </a:solidFill>
                </a:rPr>
                <a:t> </a:t>
              </a:r>
              <a:endParaRPr lang="fi-FI"/>
            </a:p>
          </p:txBody>
        </p:sp>
        <p:sp>
          <p:nvSpPr>
            <p:cNvPr id="67" name="Rectangle 73"/>
            <p:cNvSpPr>
              <a:spLocks noChangeArrowheads="1"/>
            </p:cNvSpPr>
            <p:nvPr/>
          </p:nvSpPr>
          <p:spPr bwMode="auto">
            <a:xfrm>
              <a:off x="394" y="3290"/>
              <a:ext cx="68" cy="143"/>
            </a:xfrm>
            <a:prstGeom prst="rect">
              <a:avLst/>
            </a:prstGeom>
            <a:noFill/>
            <a:ln w="9525">
              <a:noFill/>
              <a:miter lim="800000"/>
              <a:headEnd/>
              <a:tailEnd/>
            </a:ln>
          </p:spPr>
          <p:txBody>
            <a:bodyPr wrap="none" lIns="0" tIns="0" rIns="0" bIns="0">
              <a:spAutoFit/>
            </a:bodyPr>
            <a:lstStyle/>
            <a:p>
              <a:r>
                <a:rPr lang="fi-FI" sz="1200">
                  <a:solidFill>
                    <a:srgbClr val="000000"/>
                  </a:solidFill>
                </a:rPr>
                <a:t> </a:t>
              </a:r>
              <a:endParaRPr lang="fi-FI"/>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Perusehdot</a:t>
            </a:r>
            <a:endParaRPr lang="en-GB" dirty="0"/>
          </a:p>
        </p:txBody>
      </p:sp>
      <p:sp>
        <p:nvSpPr>
          <p:cNvPr id="3" name="Content Placeholder 2"/>
          <p:cNvSpPr>
            <a:spLocks noGrp="1"/>
          </p:cNvSpPr>
          <p:nvPr>
            <p:ph idx="1"/>
          </p:nvPr>
        </p:nvSpPr>
        <p:spPr/>
        <p:txBody>
          <a:bodyPr>
            <a:normAutofit fontScale="70000" lnSpcReduction="20000"/>
          </a:bodyPr>
          <a:lstStyle/>
          <a:p>
            <a:r>
              <a:rPr lang="fi-FI" dirty="0" smtClean="0"/>
              <a:t>Muita perusehtoja, jotka yleensä välttämättömiä (esim.):</a:t>
            </a:r>
          </a:p>
          <a:p>
            <a:pPr lvl="1"/>
            <a:r>
              <a:rPr lang="fi-FI" dirty="0" smtClean="0"/>
              <a:t>Sopimuksen päättyminen (muutoin kun voimassaolo)</a:t>
            </a:r>
          </a:p>
          <a:p>
            <a:pPr lvl="1"/>
            <a:r>
              <a:rPr lang="fi-FI" dirty="0" smtClean="0"/>
              <a:t>Sanktiot sopimusrikkomuksista</a:t>
            </a:r>
          </a:p>
          <a:p>
            <a:pPr lvl="1"/>
            <a:r>
              <a:rPr lang="fi-FI" dirty="0" smtClean="0"/>
              <a:t>Vastuunrajoitukset</a:t>
            </a:r>
          </a:p>
          <a:p>
            <a:pPr lvl="1"/>
            <a:r>
              <a:rPr lang="fi-FI" dirty="0" smtClean="0"/>
              <a:t>Takuuehdot (itse asiassa vastuunrajoitus)</a:t>
            </a:r>
          </a:p>
          <a:p>
            <a:r>
              <a:rPr lang="fi-FI" dirty="0" smtClean="0"/>
              <a:t>Ehdon välttämättömyys?</a:t>
            </a:r>
          </a:p>
          <a:p>
            <a:pPr lvl="1"/>
            <a:r>
              <a:rPr lang="fi-FI" dirty="0" smtClean="0"/>
              <a:t>Sopimustyyppikohtainen</a:t>
            </a:r>
          </a:p>
          <a:p>
            <a:pPr lvl="1"/>
            <a:r>
              <a:rPr lang="fi-FI" dirty="0" smtClean="0"/>
              <a:t>Liikesopimuksen muut ehdot</a:t>
            </a:r>
          </a:p>
          <a:p>
            <a:pPr lvl="1"/>
            <a:r>
              <a:rPr lang="fi-FI" dirty="0" smtClean="0"/>
              <a:t>Muotomääräys?</a:t>
            </a:r>
          </a:p>
          <a:p>
            <a:pPr lvl="2"/>
            <a:r>
              <a:rPr lang="fi-FI" dirty="0" smtClean="0"/>
              <a:t>Kiinteistökauppa osana toteutettavaa yritysjärjestelyä</a:t>
            </a:r>
          </a:p>
          <a:p>
            <a:pPr lvl="2"/>
            <a:r>
              <a:rPr lang="fi-FI" dirty="0" smtClean="0"/>
              <a:t>Kuluttajasopimukset (Esim. </a:t>
            </a:r>
            <a:r>
              <a:rPr lang="fi-FI" dirty="0" err="1" smtClean="0"/>
              <a:t>KvälL</a:t>
            </a:r>
            <a:r>
              <a:rPr lang="fi-FI" dirty="0" smtClean="0"/>
              <a:t> 5.1 §)</a:t>
            </a:r>
          </a:p>
          <a:p>
            <a:pPr lvl="1"/>
            <a:r>
              <a:rPr lang="fi-FI" dirty="0" smtClean="0"/>
              <a:t>Sovellettavan lain vaatimus / kansallinen säätely</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14</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Esimerkki</a:t>
            </a:r>
            <a:r>
              <a:rPr lang="en-US" dirty="0" smtClean="0"/>
              <a:t> </a:t>
            </a:r>
            <a:r>
              <a:rPr lang="en-US" dirty="0" err="1" smtClean="0"/>
              <a:t>voimassaolosta</a:t>
            </a:r>
            <a:r>
              <a:rPr lang="en-US" dirty="0" smtClean="0"/>
              <a:t> </a:t>
            </a:r>
            <a:r>
              <a:rPr lang="en-US" dirty="0" err="1" smtClean="0"/>
              <a:t>ja</a:t>
            </a:r>
            <a:r>
              <a:rPr lang="en-US" dirty="0" smtClean="0"/>
              <a:t> </a:t>
            </a:r>
            <a:r>
              <a:rPr lang="en-US" dirty="0" err="1" smtClean="0"/>
              <a:t>sopimuksen</a:t>
            </a:r>
            <a:r>
              <a:rPr lang="en-US" dirty="0" smtClean="0"/>
              <a:t> </a:t>
            </a:r>
            <a:r>
              <a:rPr lang="en-US" dirty="0" err="1" smtClean="0"/>
              <a:t>päättymisestä</a:t>
            </a:r>
            <a:r>
              <a:rPr lang="en-US" sz="2800" dirty="0" smtClean="0"/>
              <a:t> </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15</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
        <p:nvSpPr>
          <p:cNvPr id="9" name="Rectangle 4"/>
          <p:cNvSpPr>
            <a:spLocks noChangeArrowheads="1"/>
          </p:cNvSpPr>
          <p:nvPr/>
        </p:nvSpPr>
        <p:spPr bwMode="auto">
          <a:xfrm>
            <a:off x="428906" y="1284102"/>
            <a:ext cx="4152900" cy="4168681"/>
          </a:xfrm>
          <a:prstGeom prst="rect">
            <a:avLst/>
          </a:prstGeom>
          <a:noFill/>
          <a:ln w="12700">
            <a:noFill/>
            <a:miter lim="800000"/>
            <a:headEnd/>
            <a:tailEnd/>
          </a:ln>
        </p:spPr>
        <p:txBody>
          <a:bodyPr lIns="90487" tIns="44450" rIns="90487" bIns="44450"/>
          <a:lstStyle/>
          <a:p>
            <a:pPr algn="l">
              <a:lnSpc>
                <a:spcPct val="90000"/>
              </a:lnSpc>
              <a:spcBef>
                <a:spcPct val="20000"/>
              </a:spcBef>
              <a:buSzPct val="100000"/>
            </a:pPr>
            <a:r>
              <a:rPr lang="fi-FI" sz="1400" b="1" dirty="0" err="1"/>
              <a:t>Validity</a:t>
            </a:r>
            <a:r>
              <a:rPr lang="fi-FI" sz="1400" b="1" dirty="0"/>
              <a:t> and </a:t>
            </a:r>
            <a:r>
              <a:rPr lang="fi-FI" sz="1400" b="1" dirty="0" err="1"/>
              <a:t>termination</a:t>
            </a:r>
            <a:endParaRPr lang="fi-FI" sz="1400" b="1" dirty="0"/>
          </a:p>
          <a:p>
            <a:pPr algn="l">
              <a:lnSpc>
                <a:spcPct val="0"/>
              </a:lnSpc>
              <a:spcBef>
                <a:spcPct val="20000"/>
              </a:spcBef>
              <a:buSzPct val="100000"/>
            </a:pPr>
            <a:endParaRPr lang="fi-FI" sz="1400" dirty="0"/>
          </a:p>
          <a:p>
            <a:pPr algn="just">
              <a:lnSpc>
                <a:spcPct val="90000"/>
              </a:lnSpc>
              <a:spcBef>
                <a:spcPct val="20000"/>
              </a:spcBef>
              <a:buSzPct val="100000"/>
            </a:pPr>
            <a:r>
              <a:rPr lang="en-US" sz="1200" dirty="0"/>
              <a:t>This Agreement shall enter into force once signed by duly authorized representatives of both Parties and shall remain in force until further notice. Either Party may terminate this Agreement upon </a:t>
            </a:r>
            <a:r>
              <a:rPr lang="fi-FI" sz="1200" dirty="0"/>
              <a:t>[•]</a:t>
            </a:r>
            <a:r>
              <a:rPr lang="en-US" sz="1200" dirty="0"/>
              <a:t> months prior written notice to the other Party.</a:t>
            </a:r>
          </a:p>
          <a:p>
            <a:pPr algn="just">
              <a:lnSpc>
                <a:spcPct val="90000"/>
              </a:lnSpc>
              <a:spcBef>
                <a:spcPct val="20000"/>
              </a:spcBef>
              <a:buSzPct val="100000"/>
            </a:pPr>
            <a:endParaRPr lang="en-US" sz="1200" dirty="0"/>
          </a:p>
          <a:p>
            <a:pPr algn="just">
              <a:lnSpc>
                <a:spcPct val="90000"/>
              </a:lnSpc>
              <a:spcBef>
                <a:spcPct val="20000"/>
              </a:spcBef>
              <a:buSzPct val="100000"/>
            </a:pPr>
            <a:r>
              <a:rPr lang="en-US" sz="1200" dirty="0"/>
              <a:t>If the fulfillment of a Party’s obligations under the Agreement is delayed for more than </a:t>
            </a:r>
            <a:r>
              <a:rPr lang="fi-FI" sz="1200" dirty="0"/>
              <a:t>[•]</a:t>
            </a:r>
            <a:r>
              <a:rPr lang="en-US" sz="1200" dirty="0"/>
              <a:t> months due to a Force Majeure Event, either Party shall have the right to terminate the Agreement to the extent it is reasonable by written notice to the other Party without either Party having the right to claim dam-ages for such cancellation. In assessing reasonableness, the consequences of the cancellation and other factors affecting the matter shall be taken into account.</a:t>
            </a:r>
          </a:p>
          <a:p>
            <a:pPr algn="just">
              <a:lnSpc>
                <a:spcPct val="90000"/>
              </a:lnSpc>
              <a:spcBef>
                <a:spcPct val="20000"/>
              </a:spcBef>
              <a:buSzPct val="100000"/>
            </a:pPr>
            <a:endParaRPr lang="en-US" sz="1200" dirty="0"/>
          </a:p>
          <a:p>
            <a:pPr algn="just">
              <a:lnSpc>
                <a:spcPct val="90000"/>
              </a:lnSpc>
              <a:spcBef>
                <a:spcPct val="20000"/>
              </a:spcBef>
              <a:buSzPct val="100000"/>
            </a:pPr>
            <a:r>
              <a:rPr lang="en-US" sz="1200" dirty="0"/>
              <a:t>A Party shall have the right to terminate the Agreement, in whole or in part, upon written notice to the other Party if the other Party is declared bankrupt, is put into liquidation, or it otherwise ceases with its payments, or if the other Party commits a substantial breach of the terms and conditions of this Agreement and does not remedy such breach within thirty (30) days from the receipt notice of the breach.</a:t>
            </a:r>
            <a:endParaRPr lang="fi-FI" sz="1200" dirty="0"/>
          </a:p>
        </p:txBody>
      </p:sp>
      <p:sp>
        <p:nvSpPr>
          <p:cNvPr id="11" name="Rectangle 10"/>
          <p:cNvSpPr/>
          <p:nvPr/>
        </p:nvSpPr>
        <p:spPr>
          <a:xfrm>
            <a:off x="4717864" y="1263526"/>
            <a:ext cx="4049619" cy="3816429"/>
          </a:xfrm>
          <a:prstGeom prst="rect">
            <a:avLst/>
          </a:prstGeom>
        </p:spPr>
        <p:txBody>
          <a:bodyPr wrap="square">
            <a:spAutoFit/>
          </a:bodyPr>
          <a:lstStyle/>
          <a:p>
            <a:pPr>
              <a:spcBef>
                <a:spcPct val="20000"/>
              </a:spcBef>
              <a:buSzPct val="100000"/>
            </a:pPr>
            <a:r>
              <a:rPr lang="fi-FI" sz="1200" b="1" dirty="0" smtClean="0"/>
              <a:t>Sopimuksen voimassaolo ja irtisanominen</a:t>
            </a:r>
          </a:p>
          <a:p>
            <a:pPr>
              <a:spcBef>
                <a:spcPct val="20000"/>
              </a:spcBef>
              <a:buSzPct val="100000"/>
            </a:pPr>
            <a:endParaRPr lang="fi-FI" sz="1200" b="1" dirty="0" smtClean="0"/>
          </a:p>
          <a:p>
            <a:pPr algn="just">
              <a:spcBef>
                <a:spcPct val="20000"/>
              </a:spcBef>
              <a:buSzPct val="100000"/>
            </a:pPr>
            <a:r>
              <a:rPr lang="fi-FI" sz="1100" dirty="0" smtClean="0"/>
              <a:t>Tämä sopimus tulee voimaan, kun kumpikin sopijapuoli on sen allekirjoittanut (“</a:t>
            </a:r>
            <a:r>
              <a:rPr lang="fi-FI" sz="1100" b="1" dirty="0" smtClean="0"/>
              <a:t>Voimaantulopäivä</a:t>
            </a:r>
            <a:r>
              <a:rPr lang="fi-FI" sz="1100" dirty="0" smtClean="0"/>
              <a:t>”).</a:t>
            </a:r>
          </a:p>
          <a:p>
            <a:pPr algn="just">
              <a:spcBef>
                <a:spcPct val="20000"/>
              </a:spcBef>
              <a:buSzPct val="100000"/>
            </a:pPr>
            <a:r>
              <a:rPr lang="fi-FI" sz="1100" dirty="0" smtClean="0"/>
              <a:t>[Kumpikin sopijapuoli voi milloin tahansa irtisanoa tämän sopimuksen ilmoittamalla tästä kirjallisesti toiselle sopijapuolelle vähintään [•] päivää etukäteen.] [Tämä sopimus on voimassa sen kalenterivuoden loppuun saakka, jolloin se tuli voimaan, jonka jälkeen se jatkuu automaattisesti kalenterivuoden kerrallaan, kunnes jompikumpi sopijapuoli irtisanoo sopimuksen ilmoittamalla tästä kirjallisesti toiselle sopijapuolelle vähintään [•] päivää ennen kulumassa olevan sopimuskauden päättymistä.]</a:t>
            </a:r>
          </a:p>
          <a:p>
            <a:pPr algn="just">
              <a:spcBef>
                <a:spcPct val="20000"/>
              </a:spcBef>
              <a:buSzPct val="100000"/>
            </a:pPr>
            <a:r>
              <a:rPr lang="fi-FI" sz="1100" dirty="0" smtClean="0"/>
              <a:t>Sopijapuolella on myös oikeus irtisanoa tämä sopimus välittömin vaikutuksin jo ennen kuin sopimuksen täyttämisen aika on käsillä, jos on käynyt selväksi, että toinen sopijapuoli tulee syyllistymään sopimuksen irtisanomiseen oikeuttavaan sopimusrikkomukseen. Sopijapuolen on ilmoitettava irtisanomisesta toiselle sopijapuolelle kirjallisesti. Sopimuksen irtisanominen jää kuitenkin vaille vaikutusta, jos sopimusrikkomukseen syyllistynyt sopijapuoli [•] päivän kuluessa kirjallisesta irtisanomisilmoituksesta joko asettaa hyväksyttävän vakuuden sopimuksen täyttämisestä.</a:t>
            </a:r>
            <a:endParaRPr lang="fi-FI" sz="11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smtClean="0"/>
              <a:t>Kaksi esimerkkiä viivästys- &amp; sopimussakkolausekkeesta</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16</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
        <p:nvSpPr>
          <p:cNvPr id="8" name="Rectangle 3"/>
          <p:cNvSpPr txBox="1">
            <a:spLocks noChangeArrowheads="1"/>
          </p:cNvSpPr>
          <p:nvPr/>
        </p:nvSpPr>
        <p:spPr bwMode="auto">
          <a:xfrm>
            <a:off x="367554" y="1246094"/>
            <a:ext cx="41529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90000"/>
              </a:lnSpc>
              <a:spcBef>
                <a:spcPts val="1100"/>
              </a:spcBef>
              <a:spcAft>
                <a:spcPct val="0"/>
              </a:spcAft>
              <a:buClr>
                <a:schemeClr val="tx1"/>
              </a:buClr>
              <a:buSzTx/>
              <a:tabLst/>
              <a:defRPr/>
            </a:pPr>
            <a:r>
              <a:rPr kumimoji="0" lang="fi-FI" sz="1400" b="1" i="0" u="none" strike="noStrike" kern="0" cap="none" spc="0" normalizeH="0" baseline="0" noProof="0" dirty="0" smtClean="0">
                <a:ln>
                  <a:noFill/>
                </a:ln>
                <a:solidFill>
                  <a:schemeClr val="tx1"/>
                </a:solidFill>
                <a:effectLst/>
                <a:uLnTx/>
                <a:uFillTx/>
                <a:latin typeface="+mn-lt"/>
                <a:ea typeface="+mn-ea"/>
                <a:cs typeface="+mn-cs"/>
              </a:rPr>
              <a:t>Viivästys</a:t>
            </a:r>
          </a:p>
          <a:p>
            <a:pPr marL="0" marR="0" lvl="0" indent="0" algn="l" defTabSz="914400" rtl="0" eaLnBrk="1" fontAlgn="base" latinLnBrk="0" hangingPunct="1">
              <a:lnSpc>
                <a:spcPct val="0"/>
              </a:lnSpc>
              <a:spcBef>
                <a:spcPts val="1100"/>
              </a:spcBef>
              <a:spcAft>
                <a:spcPct val="0"/>
              </a:spcAft>
              <a:buClr>
                <a:schemeClr val="tx1"/>
              </a:buClr>
              <a:buSzTx/>
              <a:buFontTx/>
              <a:buChar char="•"/>
              <a:tabLst/>
              <a:defRPr/>
            </a:pPr>
            <a:endParaRPr kumimoji="0" lang="fi-FI" sz="1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fi-FI" sz="1200" b="0" i="0" u="none" strike="noStrike" kern="0" cap="none" spc="0" normalizeH="0" baseline="0" noProof="0" dirty="0" smtClean="0">
                <a:ln>
                  <a:noFill/>
                </a:ln>
                <a:solidFill>
                  <a:schemeClr val="tx1"/>
                </a:solidFill>
                <a:effectLst/>
                <a:uLnTx/>
                <a:uFillTx/>
                <a:latin typeface="+mn-lt"/>
                <a:ea typeface="+mn-ea"/>
                <a:cs typeface="+mn-cs"/>
              </a:rPr>
              <a:t>Mikäli toimittaja havaitsee viivästyvänsä toimituksessaan tai että viivästys on todennäköinen, toimittajan on viivytyksettä ilmoitettava tilaajalle esteestä ja sen vaikutuksesta sopimuksen täyttämiseen. Uusi toimitusaika on ilmoitettava niin pian kuin mahdollista.</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fi-FI" sz="1200" b="0" i="0" u="none" strike="noStrike" kern="0" cap="none" spc="0" normalizeH="0" baseline="0" noProof="0" dirty="0" smtClean="0">
                <a:ln>
                  <a:noFill/>
                </a:ln>
                <a:solidFill>
                  <a:schemeClr val="tx1"/>
                </a:solidFill>
                <a:effectLst/>
                <a:uLnTx/>
                <a:uFillTx/>
                <a:latin typeface="+mn-lt"/>
                <a:ea typeface="+mn-ea"/>
                <a:cs typeface="+mn-cs"/>
              </a:rPr>
              <a:t>Mikäli toimituksen viivästyminen ei johdu tilaajasta tai ylivoimaisesta esteestä, toimittaja maksaa tilaajalle sopimussakkoa riippumatta viivästyksen aiheuttaman vahingon suuruudesta 0,5 prosenttia jokaiselta alkavalta 7 vuorokauden pituiselta ajanjaksolta, jolla toimittaja ylittää sovitun toimitusajan. Sopimussakko lasketaan sen toimituksenosan kauppahinnasta, jota tilaaja ei ole viivästyksen vuoksi voinut ottaa käyttöön. Sopimussakko on enintään 7,5 prosenttia tämän toimituksen osan kauppahinnasta. Käytön estävien asiakirjojen ja tietojen viivästyminen rinnastetaan tuotteen viivästykseen.</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fi-FI" sz="1200" b="0" i="0" u="none" strike="noStrike" kern="0" cap="none" spc="0" normalizeH="0" baseline="0" noProof="0" dirty="0" smtClean="0">
                <a:ln>
                  <a:noFill/>
                </a:ln>
                <a:solidFill>
                  <a:schemeClr val="tx1"/>
                </a:solidFill>
                <a:effectLst/>
                <a:uLnTx/>
                <a:uFillTx/>
                <a:latin typeface="+mn-lt"/>
                <a:ea typeface="+mn-ea"/>
                <a:cs typeface="+mn-cs"/>
              </a:rPr>
              <a:t>Sopimussakon lisäksi tilaajalla on oikeus saada vahingonkorvausta viivästyksestä tai muusta sopimuksen mukaisen velvollisuuden täyttämättä jättämisestä aiheutuneesta välittömästä vahingosta siltä osin kuin vahingon määrä ylittää maksettavan sopimussakon.</a:t>
            </a:r>
          </a:p>
        </p:txBody>
      </p:sp>
      <p:sp>
        <p:nvSpPr>
          <p:cNvPr id="9" name="Rectangle 4"/>
          <p:cNvSpPr txBox="1">
            <a:spLocks noChangeArrowheads="1"/>
          </p:cNvSpPr>
          <p:nvPr/>
        </p:nvSpPr>
        <p:spPr>
          <a:xfrm>
            <a:off x="4686301" y="1239370"/>
            <a:ext cx="4152900" cy="4199965"/>
          </a:xfrm>
          <a:prstGeom prst="rect">
            <a:avLst/>
          </a:prstGeom>
        </p:spPr>
        <p:txBody>
          <a:bodyPr/>
          <a:lstStyle/>
          <a:p>
            <a:pPr marL="0" marR="0" lvl="0" indent="0" algn="l" defTabSz="914400" rtl="0" eaLnBrk="1" fontAlgn="base" latinLnBrk="0" hangingPunct="1">
              <a:lnSpc>
                <a:spcPct val="90000"/>
              </a:lnSpc>
              <a:spcBef>
                <a:spcPts val="1100"/>
              </a:spcBef>
              <a:spcAft>
                <a:spcPct val="0"/>
              </a:spcAft>
              <a:buClr>
                <a:schemeClr val="tx1"/>
              </a:buClr>
              <a:buSzTx/>
              <a:tabLst/>
              <a:defRPr/>
            </a:pPr>
            <a:r>
              <a:rPr kumimoji="0" lang="fi-FI" sz="1400" b="1" i="0" u="none" strike="noStrike" kern="0" cap="none" spc="0" normalizeH="0" baseline="0" noProof="0" dirty="0" smtClean="0">
                <a:ln>
                  <a:noFill/>
                </a:ln>
                <a:solidFill>
                  <a:schemeClr val="tx1"/>
                </a:solidFill>
                <a:effectLst/>
                <a:uLnTx/>
                <a:uFillTx/>
                <a:latin typeface="+mn-lt"/>
                <a:ea typeface="+mn-ea"/>
                <a:cs typeface="+mn-cs"/>
              </a:rPr>
              <a:t>Viivästys</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fi-FI" sz="1200" b="0" i="0" u="none" strike="noStrike" kern="0" cap="none" spc="0" normalizeH="0" baseline="0" noProof="0" dirty="0" smtClean="0">
                <a:ln>
                  <a:noFill/>
                </a:ln>
                <a:solidFill>
                  <a:schemeClr val="tx1"/>
                </a:solidFill>
                <a:effectLst/>
                <a:uLnTx/>
                <a:uFillTx/>
                <a:latin typeface="+mn-lt"/>
                <a:ea typeface="+mn-ea"/>
                <a:cs typeface="+mn-cs"/>
              </a:rPr>
              <a:t>Myyjä on velvollinen heti viivästyksestä tiedon saatuaan ilmoittamaan siitä ostajalle ilmoittaen samalla viivästyksen syyn ja arvioidun uuden toimituspäivän. Milloin tavaran valmistaja tai se, jolta myyjä tavaran hankkii, ei ole täyttänyt sopimustaan ja myyjän toimitus tämän johdosta viivästyy, myyjä ei ole velvollinen korvaamaan ostajalle tästä mahdollisesti aiheutunutta vahinkoa.</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fi-FI" sz="1200" b="0" i="0" u="none" strike="noStrike" kern="0" cap="none" spc="0" normalizeH="0" baseline="0" noProof="0" dirty="0" smtClean="0">
                <a:ln>
                  <a:noFill/>
                </a:ln>
                <a:solidFill>
                  <a:schemeClr val="tx1"/>
                </a:solidFill>
                <a:effectLst/>
                <a:uLnTx/>
                <a:uFillTx/>
                <a:latin typeface="+mn-lt"/>
                <a:ea typeface="+mn-ea"/>
                <a:cs typeface="+mn-cs"/>
              </a:rPr>
              <a:t>Mikäli tavaraa ei luovuteta tai se luovutetaan liian myöhään, eikä tämä johdu ostajasta tai ostajan puolella olevasta seikasta, ostajalla ei ole kuitenkaan oikeutta vaatia toimitusta, jos olosuhteissa on tapahtunut sellainen muutos, joka olennaisesti muuttaa alkuperäisesti sovittujen suoritusvelvollisuuksien suhdetta.</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fi-FI" sz="1200" b="0" i="0" u="none" strike="noStrike" kern="0" cap="none" spc="0" normalizeH="0" baseline="0" noProof="0" dirty="0" smtClean="0">
                <a:ln>
                  <a:noFill/>
                </a:ln>
                <a:solidFill>
                  <a:schemeClr val="tx1"/>
                </a:solidFill>
                <a:effectLst/>
                <a:uLnTx/>
                <a:uFillTx/>
                <a:latin typeface="+mn-lt"/>
                <a:ea typeface="+mn-ea"/>
                <a:cs typeface="+mn-cs"/>
              </a:rPr>
              <a:t>Jos viivästys johtuu myyjän tuottamuksesta, ostaja voi vaatia osoittamastaan välittömästä vahingosta vahingonkorvausta, jonka suuruus on enintään 0,5 % myöhästyneen toimituksen arvosta kutakin toimituspäivän jälkeistä täyttä viikkoa kohden. Korvauksen kokonaismäärä voi kuitenkin nousta enintään </a:t>
            </a:r>
          </a:p>
          <a:p>
            <a:pPr marL="0" marR="0" lvl="0" indent="0" algn="just" defTabSz="914400" rtl="0" eaLnBrk="1" fontAlgn="base" latinLnBrk="0" hangingPunct="1">
              <a:lnSpc>
                <a:spcPct val="90000"/>
              </a:lnSpc>
              <a:spcBef>
                <a:spcPts val="1100"/>
              </a:spcBef>
              <a:spcAft>
                <a:spcPct val="0"/>
              </a:spcAft>
              <a:buClr>
                <a:schemeClr val="tx1"/>
              </a:buClr>
              <a:buSzTx/>
              <a:buFontTx/>
              <a:buChar char="•"/>
              <a:tabLst/>
              <a:defRPr/>
            </a:pPr>
            <a:r>
              <a:rPr kumimoji="0" lang="fi-FI" sz="1200" b="0" i="0" u="none" strike="noStrike" kern="0" cap="none" spc="0" normalizeH="0" baseline="0" noProof="0" dirty="0" smtClean="0">
                <a:ln>
                  <a:noFill/>
                </a:ln>
                <a:solidFill>
                  <a:schemeClr val="tx1"/>
                </a:solidFill>
                <a:effectLst/>
                <a:uLnTx/>
                <a:uFillTx/>
                <a:latin typeface="+mn-lt"/>
                <a:ea typeface="+mn-ea"/>
                <a:cs typeface="+mn-cs"/>
              </a:rPr>
              <a:t>7,5 %:iin tavaran arvosta.</a:t>
            </a:r>
          </a:p>
          <a:p>
            <a:pPr marL="0" marR="0" lvl="0" indent="0" algn="just" defTabSz="914400" rtl="0" eaLnBrk="1" fontAlgn="base" latinLnBrk="0" hangingPunct="1">
              <a:lnSpc>
                <a:spcPct val="90000"/>
              </a:lnSpc>
              <a:spcBef>
                <a:spcPts val="1100"/>
              </a:spcBef>
              <a:spcAft>
                <a:spcPct val="0"/>
              </a:spcAft>
              <a:buClr>
                <a:schemeClr val="tx1"/>
              </a:buClr>
              <a:buSzTx/>
              <a:buFontTx/>
              <a:buChar char="•"/>
              <a:tabLst/>
              <a:defRPr/>
            </a:pPr>
            <a:endParaRPr kumimoji="0" lang="fi-FI" sz="12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Esimerkki</a:t>
            </a:r>
            <a:r>
              <a:rPr lang="en-US" dirty="0" smtClean="0"/>
              <a:t> </a:t>
            </a:r>
            <a:r>
              <a:rPr lang="en-US" dirty="0" err="1" smtClean="0"/>
              <a:t>vastuunrajoituslausekkeesta</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17</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
        <p:nvSpPr>
          <p:cNvPr id="7" name="Content Placeholder 2"/>
          <p:cNvSpPr txBox="1">
            <a:spLocks/>
          </p:cNvSpPr>
          <p:nvPr/>
        </p:nvSpPr>
        <p:spPr bwMode="auto">
          <a:xfrm>
            <a:off x="5178000" y="1540571"/>
            <a:ext cx="3035912"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58775" marR="0" lvl="0" indent="-358775" algn="l" defTabSz="914400" rtl="0" eaLnBrk="1" fontAlgn="base" latinLnBrk="0" hangingPunct="1">
              <a:lnSpc>
                <a:spcPct val="90000"/>
              </a:lnSpc>
              <a:spcBef>
                <a:spcPts val="1100"/>
              </a:spcBef>
              <a:spcAft>
                <a:spcPct val="0"/>
              </a:spcAft>
              <a:buClr>
                <a:schemeClr val="tx1"/>
              </a:buClr>
              <a:buSzTx/>
              <a:buFontTx/>
              <a:buChar char="•"/>
              <a:tabLst/>
              <a:defRPr/>
            </a:pPr>
            <a:endParaRPr kumimoji="0" lang="en-GB" sz="2400" b="0" i="0" u="none" strike="noStrike" kern="0" cap="none" spc="0" normalizeH="0" baseline="0" noProof="0" dirty="0">
              <a:ln>
                <a:noFill/>
              </a:ln>
              <a:solidFill>
                <a:schemeClr val="tx1"/>
              </a:solidFill>
              <a:effectLst/>
              <a:uLnTx/>
              <a:uFillTx/>
              <a:latin typeface="+mn-lt"/>
              <a:ea typeface="+mn-ea"/>
              <a:cs typeface="+mn-cs"/>
            </a:endParaRPr>
          </a:p>
        </p:txBody>
      </p:sp>
      <p:sp>
        <p:nvSpPr>
          <p:cNvPr id="8" name="Rectangle 7"/>
          <p:cNvSpPr>
            <a:spLocks noChangeArrowheads="1"/>
          </p:cNvSpPr>
          <p:nvPr/>
        </p:nvSpPr>
        <p:spPr bwMode="auto">
          <a:xfrm>
            <a:off x="583547" y="1317719"/>
            <a:ext cx="4152900" cy="3899740"/>
          </a:xfrm>
          <a:prstGeom prst="rect">
            <a:avLst/>
          </a:prstGeom>
          <a:noFill/>
          <a:ln w="12700">
            <a:noFill/>
            <a:miter lim="800000"/>
            <a:headEnd/>
            <a:tailEnd/>
          </a:ln>
        </p:spPr>
        <p:txBody>
          <a:bodyPr lIns="90487" tIns="44450" rIns="90487" bIns="44450"/>
          <a:lstStyle/>
          <a:p>
            <a:pPr algn="l">
              <a:lnSpc>
                <a:spcPct val="90000"/>
              </a:lnSpc>
              <a:spcBef>
                <a:spcPct val="20000"/>
              </a:spcBef>
              <a:buSzPct val="100000"/>
            </a:pPr>
            <a:r>
              <a:rPr lang="fi-FI" sz="1400" b="1" dirty="0" err="1"/>
              <a:t>Limitation</a:t>
            </a:r>
            <a:r>
              <a:rPr lang="fi-FI" sz="1400" b="1" dirty="0"/>
              <a:t> of </a:t>
            </a:r>
            <a:r>
              <a:rPr lang="fi-FI" sz="1400" b="1" dirty="0" err="1"/>
              <a:t>Liability</a:t>
            </a:r>
            <a:endParaRPr lang="fi-FI" sz="1400" b="1" dirty="0"/>
          </a:p>
          <a:p>
            <a:pPr algn="l">
              <a:lnSpc>
                <a:spcPct val="0"/>
              </a:lnSpc>
              <a:spcBef>
                <a:spcPct val="20000"/>
              </a:spcBef>
              <a:buSzPct val="100000"/>
            </a:pPr>
            <a:endParaRPr lang="fi-FI" sz="1400" dirty="0"/>
          </a:p>
          <a:p>
            <a:pPr algn="just">
              <a:lnSpc>
                <a:spcPct val="90000"/>
              </a:lnSpc>
              <a:spcBef>
                <a:spcPct val="20000"/>
              </a:spcBef>
              <a:buSzPct val="100000"/>
            </a:pPr>
            <a:r>
              <a:rPr lang="en-US" sz="1200" dirty="0"/>
              <a:t>SUBJECT TO THE EXCEPTION SPECIFIED ABOVE AND TO THE EXTEND PERMISSIBLE UNDER THE FINNISH LAW; (</a:t>
            </a:r>
            <a:r>
              <a:rPr lang="en-US" sz="1200" dirty="0" err="1"/>
              <a:t>i</a:t>
            </a:r>
            <a:r>
              <a:rPr lang="en-US" sz="1200" dirty="0"/>
              <a:t>) </a:t>
            </a:r>
            <a:r>
              <a:rPr lang="fi-FI" sz="1200" dirty="0"/>
              <a:t>[•]</a:t>
            </a:r>
            <a:r>
              <a:rPr lang="en-US" sz="1200" dirty="0"/>
              <a:t> SHALL NOT BE LIABLE FOR ANY INDIRECT OR CONSEQUENTIAL DAMAGES; AND (ii) </a:t>
            </a:r>
            <a:r>
              <a:rPr lang="fi-FI" sz="1200" dirty="0"/>
              <a:t>[•]</a:t>
            </a:r>
            <a:r>
              <a:rPr lang="en-US" sz="1200" dirty="0"/>
              <a:t> AGGREGATE LIABILITY TO THE CUSTOMER FOR DIRECT DAMAGES SHALL BE LIMITED TO THE LOWER OF (A) THE VALUE OF THE PURCHASE ORDER TO WHICH THE BREACH OF CONTRACT PERTAINS; OR (B) THE TOTAL AMOUNT ACTUALLY PAID BY THE CUSTOMER TO </a:t>
            </a:r>
            <a:r>
              <a:rPr lang="fi-FI" sz="1200" dirty="0"/>
              <a:t>[•]</a:t>
            </a:r>
            <a:r>
              <a:rPr lang="en-US" sz="1200" dirty="0"/>
              <a:t> FOR THE PRODUCTS SUPPLIED DURING THE PERIOD OF TWELVE (12) MONTHS PRECEDING THE BREACH OF CONTRACT BY </a:t>
            </a:r>
            <a:r>
              <a:rPr lang="fi-FI" sz="1200" dirty="0"/>
              <a:t>[•]</a:t>
            </a:r>
            <a:r>
              <a:rPr lang="en-US" sz="1200" dirty="0"/>
              <a:t>. </a:t>
            </a:r>
          </a:p>
          <a:p>
            <a:pPr algn="just">
              <a:lnSpc>
                <a:spcPct val="90000"/>
              </a:lnSpc>
              <a:spcBef>
                <a:spcPct val="20000"/>
              </a:spcBef>
              <a:buSzPct val="100000"/>
            </a:pPr>
            <a:endParaRPr lang="en-US" sz="1200" dirty="0"/>
          </a:p>
          <a:p>
            <a:pPr algn="just">
              <a:lnSpc>
                <a:spcPct val="90000"/>
              </a:lnSpc>
              <a:spcBef>
                <a:spcPct val="20000"/>
              </a:spcBef>
              <a:buSzPct val="100000"/>
            </a:pPr>
            <a:r>
              <a:rPr lang="fi-FI" sz="1200" dirty="0"/>
              <a:t>[•]</a:t>
            </a:r>
            <a:r>
              <a:rPr lang="en-US" sz="1200" dirty="0"/>
              <a:t> EXPRESSLY DISCLAIMS ALL LIABILITY ARISING OUT OF OR IN CONNECTION WITH ANY ADVICE OR INSTRUCTIONS GIVEN BY </a:t>
            </a:r>
            <a:r>
              <a:rPr lang="fi-FI" sz="1200" dirty="0"/>
              <a:t>[•]</a:t>
            </a:r>
            <a:r>
              <a:rPr lang="en-US" sz="1200" dirty="0"/>
              <a:t> CONCERNING THE USE OF THE PRODUCTS IN THE CUSTOMER’S APPLICATIONS. CUSTOMER IN ITS CAPACITY AS [•] OF [•] ALONE REMAINS RESPONSIBLE FOR THE CHOICE OF PRODUCTS TO ITS APPLICATIONS.</a:t>
            </a:r>
          </a:p>
          <a:p>
            <a:pPr algn="just">
              <a:lnSpc>
                <a:spcPct val="90000"/>
              </a:lnSpc>
              <a:spcBef>
                <a:spcPct val="20000"/>
              </a:spcBef>
              <a:buSzPct val="100000"/>
            </a:pPr>
            <a:endParaRPr lang="en-US" sz="1200" dirty="0"/>
          </a:p>
        </p:txBody>
      </p:sp>
      <p:sp>
        <p:nvSpPr>
          <p:cNvPr id="9" name="Rectangle 9"/>
          <p:cNvSpPr>
            <a:spLocks noChangeArrowheads="1"/>
          </p:cNvSpPr>
          <p:nvPr/>
        </p:nvSpPr>
        <p:spPr bwMode="auto">
          <a:xfrm>
            <a:off x="4787900" y="1283168"/>
            <a:ext cx="4152900" cy="3961186"/>
          </a:xfrm>
          <a:prstGeom prst="rect">
            <a:avLst/>
          </a:prstGeom>
          <a:noFill/>
          <a:ln w="12700">
            <a:noFill/>
            <a:miter lim="800000"/>
            <a:headEnd/>
            <a:tailEnd/>
          </a:ln>
        </p:spPr>
        <p:txBody>
          <a:bodyPr lIns="90487" tIns="44450" rIns="90487" bIns="44450"/>
          <a:lstStyle/>
          <a:p>
            <a:pPr algn="l">
              <a:lnSpc>
                <a:spcPct val="90000"/>
              </a:lnSpc>
              <a:spcBef>
                <a:spcPct val="20000"/>
              </a:spcBef>
              <a:buSzPct val="100000"/>
            </a:pPr>
            <a:r>
              <a:rPr lang="fi-FI" sz="1400" b="1" dirty="0"/>
              <a:t>Vastuunrajoitus</a:t>
            </a:r>
          </a:p>
          <a:p>
            <a:pPr algn="l">
              <a:lnSpc>
                <a:spcPct val="0"/>
              </a:lnSpc>
              <a:spcBef>
                <a:spcPct val="20000"/>
              </a:spcBef>
              <a:buSzPct val="100000"/>
            </a:pPr>
            <a:endParaRPr lang="fi-FI" sz="1400" dirty="0"/>
          </a:p>
          <a:p>
            <a:pPr algn="just">
              <a:lnSpc>
                <a:spcPct val="90000"/>
              </a:lnSpc>
              <a:spcBef>
                <a:spcPct val="20000"/>
              </a:spcBef>
              <a:buSzPct val="100000"/>
            </a:pPr>
            <a:r>
              <a:rPr lang="fi-FI" sz="1200" dirty="0"/>
              <a:t>Tähän sopimukseen perustuva sopijapuolen korvausvelvollisuus toiselle sopijapuolelle on enintään …………….. </a:t>
            </a:r>
          </a:p>
          <a:p>
            <a:pPr algn="just">
              <a:lnSpc>
                <a:spcPct val="90000"/>
              </a:lnSpc>
              <a:spcBef>
                <a:spcPct val="20000"/>
              </a:spcBef>
              <a:buSzPct val="100000"/>
            </a:pPr>
            <a:r>
              <a:rPr lang="fi-FI" sz="1200" dirty="0"/>
              <a:t>[Vahingonkorvausta maksetaan siltä osin kuin korvattavan vahingon määrä ylittää maksettavan sopimusrikkomuksen perusteella maksettavan sopimussakon määrän.]</a:t>
            </a:r>
          </a:p>
          <a:p>
            <a:pPr algn="just">
              <a:lnSpc>
                <a:spcPct val="90000"/>
              </a:lnSpc>
              <a:spcBef>
                <a:spcPct val="20000"/>
              </a:spcBef>
              <a:buSzPct val="100000"/>
            </a:pPr>
            <a:endParaRPr lang="fi-FI" sz="1200" dirty="0"/>
          </a:p>
          <a:p>
            <a:pPr algn="just">
              <a:lnSpc>
                <a:spcPct val="90000"/>
              </a:lnSpc>
              <a:spcBef>
                <a:spcPct val="20000"/>
              </a:spcBef>
              <a:buSzPct val="100000"/>
            </a:pPr>
            <a:r>
              <a:rPr lang="fi-FI" sz="1200" dirty="0"/>
              <a:t>Kumpikaan sopijapuoli ei ole missään vastuussa välillisistä tai epäsuorista vahingoista.</a:t>
            </a:r>
          </a:p>
          <a:p>
            <a:pPr algn="just">
              <a:lnSpc>
                <a:spcPct val="90000"/>
              </a:lnSpc>
              <a:spcBef>
                <a:spcPct val="20000"/>
              </a:spcBef>
              <a:buSzPct val="100000"/>
            </a:pPr>
            <a:endParaRPr lang="fi-FI" sz="1200" dirty="0"/>
          </a:p>
          <a:p>
            <a:pPr algn="just">
              <a:lnSpc>
                <a:spcPct val="90000"/>
              </a:lnSpc>
              <a:spcBef>
                <a:spcPct val="20000"/>
              </a:spcBef>
              <a:buSzPct val="100000"/>
            </a:pPr>
            <a:r>
              <a:rPr lang="fi-FI" sz="1200" dirty="0"/>
              <a:t>Vastuunrajoitukset eivät koske</a:t>
            </a:r>
          </a:p>
          <a:p>
            <a:pPr algn="l">
              <a:lnSpc>
                <a:spcPct val="90000"/>
              </a:lnSpc>
              <a:spcBef>
                <a:spcPct val="20000"/>
              </a:spcBef>
              <a:buSzPct val="100000"/>
            </a:pPr>
            <a:r>
              <a:rPr lang="fi-FI" sz="1200" dirty="0"/>
              <a:t>(a) [vahinkoja, jotka ovat aiheutuneet tahallisuudesta tai törkeästä tuottamuksesta; tai]</a:t>
            </a:r>
          </a:p>
          <a:p>
            <a:pPr algn="l">
              <a:lnSpc>
                <a:spcPct val="90000"/>
              </a:lnSpc>
              <a:spcBef>
                <a:spcPct val="20000"/>
              </a:spcBef>
              <a:buSzPct val="100000"/>
            </a:pPr>
            <a:r>
              <a:rPr lang="fi-FI" sz="1200" dirty="0"/>
              <a:t>(b) [henkilövahinkoja tai kiinteälle tai irtaimelle omaisuudelle aiheutuneita vahinkoja; tai]</a:t>
            </a:r>
          </a:p>
          <a:p>
            <a:pPr algn="l">
              <a:lnSpc>
                <a:spcPct val="90000"/>
              </a:lnSpc>
              <a:spcBef>
                <a:spcPct val="20000"/>
              </a:spcBef>
              <a:buSzPct val="100000"/>
            </a:pPr>
            <a:r>
              <a:rPr lang="fi-FI" sz="1200" dirty="0"/>
              <a:t>(c) [kohdan [•] perusteella esitettyjä vaatimuksia; tai]</a:t>
            </a:r>
          </a:p>
          <a:p>
            <a:pPr algn="l">
              <a:lnSpc>
                <a:spcPct val="90000"/>
              </a:lnSpc>
              <a:spcBef>
                <a:spcPct val="20000"/>
              </a:spcBef>
              <a:buSzPct val="100000"/>
            </a:pPr>
            <a:r>
              <a:rPr lang="fi-FI" sz="1200" dirty="0"/>
              <a:t>(d) [kohdan [•] luottamuksellisuutta koskevien sopimusehtojen rikkomisesta aiheutunutta vahinkoa; tai]</a:t>
            </a:r>
          </a:p>
          <a:p>
            <a:pPr algn="l">
              <a:lnSpc>
                <a:spcPct val="90000"/>
              </a:lnSpc>
              <a:spcBef>
                <a:spcPct val="20000"/>
              </a:spcBef>
              <a:buSzPct val="100000"/>
            </a:pPr>
            <a:r>
              <a:rPr lang="fi-FI" sz="1200" dirty="0"/>
              <a:t>(e) [vaatimuksia, jotka aiheutuvat tämän sopimuksen ehtojen vastaisesta ….. käytöstä, kopioinnista, siirrosta tai luovutuksesta].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Esimerkki</a:t>
            </a:r>
            <a:r>
              <a:rPr lang="en-US" dirty="0" smtClean="0"/>
              <a:t> </a:t>
            </a:r>
            <a:r>
              <a:rPr lang="en-US" dirty="0" err="1" smtClean="0"/>
              <a:t>takuuehdosta</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18</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
        <p:nvSpPr>
          <p:cNvPr id="6" name="Rectangle 4"/>
          <p:cNvSpPr>
            <a:spLocks noChangeArrowheads="1"/>
          </p:cNvSpPr>
          <p:nvPr/>
        </p:nvSpPr>
        <p:spPr bwMode="auto">
          <a:xfrm>
            <a:off x="415458" y="1387475"/>
            <a:ext cx="4152900" cy="3460190"/>
          </a:xfrm>
          <a:prstGeom prst="rect">
            <a:avLst/>
          </a:prstGeom>
          <a:noFill/>
          <a:ln w="12700">
            <a:noFill/>
            <a:miter lim="800000"/>
            <a:headEnd/>
            <a:tailEnd/>
          </a:ln>
        </p:spPr>
        <p:txBody>
          <a:bodyPr lIns="90487" tIns="44450" rIns="90487" bIns="44450"/>
          <a:lstStyle/>
          <a:p>
            <a:pPr algn="l">
              <a:lnSpc>
                <a:spcPct val="90000"/>
              </a:lnSpc>
              <a:spcBef>
                <a:spcPct val="20000"/>
              </a:spcBef>
              <a:buSzPct val="100000"/>
            </a:pPr>
            <a:r>
              <a:rPr lang="fi-FI" sz="1400" b="1" dirty="0" err="1"/>
              <a:t>Warranty</a:t>
            </a:r>
            <a:endParaRPr lang="fi-FI" sz="1400" b="1" dirty="0"/>
          </a:p>
          <a:p>
            <a:pPr algn="l">
              <a:lnSpc>
                <a:spcPct val="0"/>
              </a:lnSpc>
              <a:spcBef>
                <a:spcPct val="20000"/>
              </a:spcBef>
              <a:buSzPct val="100000"/>
            </a:pPr>
            <a:endParaRPr lang="fi-FI" sz="1400" dirty="0"/>
          </a:p>
          <a:p>
            <a:pPr algn="just">
              <a:lnSpc>
                <a:spcPct val="90000"/>
              </a:lnSpc>
              <a:spcBef>
                <a:spcPct val="20000"/>
              </a:spcBef>
              <a:buSzPct val="100000"/>
            </a:pPr>
            <a:r>
              <a:rPr lang="en-US" sz="1200" dirty="0"/>
              <a:t>The Seller warrants for the period of [</a:t>
            </a:r>
            <a:r>
              <a:rPr lang="en-US" sz="1200" i="1" dirty="0"/>
              <a:t>specify time for warranty</a:t>
            </a:r>
            <a:r>
              <a:rPr lang="en-US" sz="1200" dirty="0"/>
              <a:t>] from the date of delivery to the Buyer that the Products will conform to the specifications given in Appendix [•] if transported, stored and used in accordance with instructions given by the Buyer. </a:t>
            </a:r>
          </a:p>
          <a:p>
            <a:pPr algn="just">
              <a:lnSpc>
                <a:spcPct val="90000"/>
              </a:lnSpc>
              <a:spcBef>
                <a:spcPct val="20000"/>
              </a:spcBef>
              <a:buSzPct val="100000"/>
            </a:pPr>
            <a:endParaRPr lang="en-US" sz="1200" dirty="0"/>
          </a:p>
          <a:p>
            <a:pPr algn="just">
              <a:lnSpc>
                <a:spcPct val="90000"/>
              </a:lnSpc>
              <a:buSzPct val="100000"/>
            </a:pPr>
            <a:r>
              <a:rPr lang="en-US" sz="1200" dirty="0"/>
              <a:t>Where Products are non-conforming, the Seller shall at his option:</a:t>
            </a:r>
          </a:p>
          <a:p>
            <a:pPr algn="just">
              <a:lnSpc>
                <a:spcPct val="90000"/>
              </a:lnSpc>
              <a:buSzPct val="100000"/>
            </a:pPr>
            <a:r>
              <a:rPr lang="en-US" sz="1200" dirty="0"/>
              <a:t>(a) replace the Products with conforming Products, without any additional expense to the Buyer, or</a:t>
            </a:r>
          </a:p>
          <a:p>
            <a:pPr algn="just">
              <a:lnSpc>
                <a:spcPct val="90000"/>
              </a:lnSpc>
              <a:buSzPct val="100000"/>
            </a:pPr>
            <a:r>
              <a:rPr lang="en-US" sz="1200" dirty="0"/>
              <a:t>(b) repair the Products, without any additional expense to the Buyer.</a:t>
            </a:r>
          </a:p>
          <a:p>
            <a:pPr algn="just">
              <a:lnSpc>
                <a:spcPct val="90000"/>
              </a:lnSpc>
              <a:spcBef>
                <a:spcPct val="20000"/>
              </a:spcBef>
              <a:buSzPct val="100000"/>
            </a:pPr>
            <a:endParaRPr lang="en-US" sz="1200" dirty="0"/>
          </a:p>
          <a:p>
            <a:pPr algn="just">
              <a:lnSpc>
                <a:spcPct val="90000"/>
              </a:lnSpc>
              <a:buSzPct val="100000"/>
            </a:pPr>
            <a:r>
              <a:rPr lang="en-US" sz="1200" dirty="0"/>
              <a:t>SELLER’S RESPONSIBILITY AND BUYER’S EXCLUSIVE REMEDIES FOR ERRORS ARE LIMITED TO THE PERFORMANCE OF THE WARRANTY OBLIGATIONS AS SET FORTH IN THIS CLAUSE [•].</a:t>
            </a:r>
          </a:p>
          <a:p>
            <a:pPr algn="just">
              <a:lnSpc>
                <a:spcPct val="90000"/>
              </a:lnSpc>
              <a:spcBef>
                <a:spcPct val="20000"/>
              </a:spcBef>
              <a:buSzPct val="100000"/>
            </a:pPr>
            <a:endParaRPr lang="en-US" sz="1200" dirty="0"/>
          </a:p>
        </p:txBody>
      </p:sp>
      <p:sp>
        <p:nvSpPr>
          <p:cNvPr id="7" name="Rectangle 5"/>
          <p:cNvSpPr>
            <a:spLocks noChangeArrowheads="1"/>
          </p:cNvSpPr>
          <p:nvPr/>
        </p:nvSpPr>
        <p:spPr bwMode="auto">
          <a:xfrm>
            <a:off x="4761005" y="1300070"/>
            <a:ext cx="4152900" cy="4004796"/>
          </a:xfrm>
          <a:prstGeom prst="rect">
            <a:avLst/>
          </a:prstGeom>
          <a:noFill/>
          <a:ln w="12700">
            <a:noFill/>
            <a:miter lim="800000"/>
            <a:headEnd/>
            <a:tailEnd/>
          </a:ln>
        </p:spPr>
        <p:txBody>
          <a:bodyPr lIns="90487" tIns="44450" rIns="90487" bIns="44450"/>
          <a:lstStyle/>
          <a:p>
            <a:pPr algn="l">
              <a:lnSpc>
                <a:spcPct val="90000"/>
              </a:lnSpc>
              <a:spcBef>
                <a:spcPct val="20000"/>
              </a:spcBef>
              <a:buSzPct val="100000"/>
            </a:pPr>
            <a:r>
              <a:rPr lang="fi-FI" sz="1400" b="1" dirty="0"/>
              <a:t>Takuuehdot</a:t>
            </a:r>
          </a:p>
          <a:p>
            <a:pPr algn="l">
              <a:lnSpc>
                <a:spcPct val="90000"/>
              </a:lnSpc>
              <a:spcBef>
                <a:spcPct val="20000"/>
              </a:spcBef>
              <a:buSzPct val="100000"/>
            </a:pPr>
            <a:r>
              <a:rPr lang="fi-FI" sz="1200" dirty="0"/>
              <a:t>Tuotteita koskeva takuuaika on [•] kuukautta. Takuuaika alkaa tuotteiden toimituksesta.</a:t>
            </a:r>
          </a:p>
          <a:p>
            <a:pPr algn="l">
              <a:lnSpc>
                <a:spcPct val="90000"/>
              </a:lnSpc>
              <a:spcBef>
                <a:spcPct val="20000"/>
              </a:spcBef>
              <a:buSzPct val="100000"/>
            </a:pPr>
            <a:endParaRPr lang="fi-FI" sz="1200" dirty="0"/>
          </a:p>
          <a:p>
            <a:pPr algn="l">
              <a:lnSpc>
                <a:spcPct val="90000"/>
              </a:lnSpc>
              <a:spcBef>
                <a:spcPct val="20000"/>
              </a:spcBef>
              <a:buSzPct val="100000"/>
            </a:pPr>
            <a:r>
              <a:rPr lang="fi-FI" sz="1200" dirty="0"/>
              <a:t>Takuun puitteissa Myyjä harkintansa mukaan joko korjaa tai vaihtaa vialliset tuotteet omalla kustannuksellaan. Takuun perusteella suoritettu korjaus tai vaihtaminen ei pidennä takuuaikaa. </a:t>
            </a:r>
          </a:p>
          <a:p>
            <a:pPr algn="l">
              <a:lnSpc>
                <a:spcPct val="90000"/>
              </a:lnSpc>
              <a:spcBef>
                <a:spcPct val="20000"/>
              </a:spcBef>
              <a:buSzPct val="100000"/>
            </a:pPr>
            <a:endParaRPr lang="fi-FI" sz="1200" dirty="0"/>
          </a:p>
          <a:p>
            <a:pPr algn="l">
              <a:lnSpc>
                <a:spcPct val="90000"/>
              </a:lnSpc>
              <a:spcBef>
                <a:spcPct val="20000"/>
              </a:spcBef>
              <a:buSzPct val="100000"/>
            </a:pPr>
            <a:r>
              <a:rPr lang="fi-FI" sz="1200" dirty="0"/>
              <a:t>ELLEI PAKOTTAVASTA LAINSÄÄDÄNNÖSTÄ MUUTA JOHDU, SOPIMUKSEEN EI SISÄLLY MUITA TAKUITA. MYYJÄ NIMENOMAISESTI KIISTÄÄ, ETTÄ TUOTE SOVELTUU JOHONKIN TIETTYYN TARKOITUKSEEN TAI ETTÄ SE VASTAA ASIAKKAAN ERITYISIÄ VAATIMUKSIA. MYYJÄN VASTUU VIOISTA TAI VIRHEISTÄ RAJOITTUU KOHDAN [•] MUKAISTEN TAKUUVELVOITTEIDEN TÄYTTÄMISEEN. MIKÄLI MYYJÄ EI KYKENE KORJAAMAAN VIKAA TAI VIRHETTÄ TAIKKA KORJAUS AIHEUTTAISI KOHTUUTTOMIA KUSTANNUKSIA, MYYJÄ VOI HARKINTANSA MUKAAN MYÖNTÄÄ VIRHETTÄ </a:t>
            </a:r>
            <a:r>
              <a:rPr lang="fi-FI" sz="1200" dirty="0" err="1"/>
              <a:t>VAS-TAAVAN</a:t>
            </a:r>
            <a:r>
              <a:rPr lang="fi-FI" sz="1200" dirty="0"/>
              <a:t> HINNANALENNUKSEN TAI PURKAA KAUPAN.</a:t>
            </a:r>
            <a:endParaRPr lang="en-US" sz="1200" dirty="0"/>
          </a:p>
          <a:p>
            <a:pPr algn="l">
              <a:lnSpc>
                <a:spcPct val="90000"/>
              </a:lnSpc>
              <a:spcBef>
                <a:spcPct val="20000"/>
              </a:spcBef>
              <a:buSzPct val="100000"/>
            </a:pPr>
            <a:endParaRPr lang="en-US" sz="1200" dirty="0"/>
          </a:p>
          <a:p>
            <a:pPr algn="l">
              <a:lnSpc>
                <a:spcPct val="90000"/>
              </a:lnSpc>
              <a:spcBef>
                <a:spcPct val="20000"/>
              </a:spcBef>
              <a:buSzPct val="100000"/>
            </a:pPr>
            <a:endParaRPr lang="en-US" sz="1200" dirty="0"/>
          </a:p>
          <a:p>
            <a:pPr algn="l">
              <a:lnSpc>
                <a:spcPct val="90000"/>
              </a:lnSpc>
              <a:spcBef>
                <a:spcPct val="20000"/>
              </a:spcBef>
              <a:buSzPct val="100000"/>
            </a:pPr>
            <a:endParaRPr lang="en-US" sz="1200" dirty="0"/>
          </a:p>
          <a:p>
            <a:pPr algn="just">
              <a:lnSpc>
                <a:spcPct val="90000"/>
              </a:lnSpc>
              <a:spcBef>
                <a:spcPct val="20000"/>
              </a:spcBef>
              <a:buSzPct val="100000"/>
            </a:pPr>
            <a:endParaRPr lang="en-US" sz="1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Perusehdot</a:t>
            </a:r>
            <a:endParaRPr lang="en-GB" dirty="0"/>
          </a:p>
        </p:txBody>
      </p:sp>
      <p:sp>
        <p:nvSpPr>
          <p:cNvPr id="3" name="Content Placeholder 2"/>
          <p:cNvSpPr>
            <a:spLocks noGrp="1"/>
          </p:cNvSpPr>
          <p:nvPr>
            <p:ph idx="1"/>
          </p:nvPr>
        </p:nvSpPr>
        <p:spPr/>
        <p:txBody>
          <a:bodyPr>
            <a:normAutofit fontScale="70000" lnSpcReduction="20000"/>
          </a:bodyPr>
          <a:lstStyle/>
          <a:p>
            <a:r>
              <a:rPr lang="fi-FI" dirty="0" smtClean="0"/>
              <a:t>Muita perusehtoja (esim.):</a:t>
            </a:r>
          </a:p>
          <a:p>
            <a:pPr lvl="1"/>
            <a:r>
              <a:rPr lang="fi-FI" dirty="0" smtClean="0"/>
              <a:t>Sovellettava laki ja riitojen ratkaisu</a:t>
            </a:r>
          </a:p>
          <a:p>
            <a:pPr lvl="1"/>
            <a:r>
              <a:rPr lang="fi-FI" dirty="0" smtClean="0"/>
              <a:t>Oikeuksista luopuminen ja kirjallisen muodon korostaminen</a:t>
            </a:r>
          </a:p>
          <a:p>
            <a:pPr lvl="1"/>
            <a:r>
              <a:rPr lang="fi-FI" dirty="0" smtClean="0"/>
              <a:t>Sopimuksen siirto, oikeuksien siirto</a:t>
            </a:r>
          </a:p>
          <a:p>
            <a:pPr lvl="1"/>
            <a:r>
              <a:rPr lang="fi-FI" dirty="0" smtClean="0"/>
              <a:t>Salassapito</a:t>
            </a:r>
          </a:p>
          <a:p>
            <a:pPr lvl="1"/>
            <a:r>
              <a:rPr lang="fi-FI" dirty="0" smtClean="0"/>
              <a:t>Sopimusehtojen muuttamistapa ja –mahdollisuus</a:t>
            </a:r>
          </a:p>
          <a:p>
            <a:pPr lvl="1"/>
            <a:r>
              <a:rPr lang="fi-FI" dirty="0" smtClean="0"/>
              <a:t>Yksittäisen sopimusehdon vaikutus sopimukseen (</a:t>
            </a:r>
            <a:r>
              <a:rPr lang="fi-FI" dirty="0" err="1" smtClean="0"/>
              <a:t>severability</a:t>
            </a:r>
            <a:r>
              <a:rPr lang="fi-FI" dirty="0" smtClean="0"/>
              <a:t> </a:t>
            </a:r>
            <a:r>
              <a:rPr lang="fi-FI" dirty="0" err="1" smtClean="0"/>
              <a:t>clause</a:t>
            </a:r>
            <a:r>
              <a:rPr lang="fi-FI" dirty="0" smtClean="0"/>
              <a:t>)</a:t>
            </a:r>
          </a:p>
          <a:p>
            <a:pPr lvl="1"/>
            <a:r>
              <a:rPr lang="fi-FI" dirty="0" smtClean="0"/>
              <a:t>Tiedottaminen/tiedonannot</a:t>
            </a:r>
          </a:p>
          <a:p>
            <a:pPr lvl="1"/>
            <a:r>
              <a:rPr lang="fi-FI" dirty="0" smtClean="0"/>
              <a:t>Kilpailukielto/yksinoikeus</a:t>
            </a:r>
          </a:p>
          <a:p>
            <a:pPr lvl="1"/>
            <a:r>
              <a:rPr lang="fi-FI" dirty="0" err="1" smtClean="0"/>
              <a:t>Force</a:t>
            </a:r>
            <a:r>
              <a:rPr lang="fi-FI" dirty="0" smtClean="0"/>
              <a:t> </a:t>
            </a:r>
            <a:r>
              <a:rPr lang="fi-FI" dirty="0" err="1" smtClean="0"/>
              <a:t>majeure</a:t>
            </a:r>
            <a:endParaRPr lang="fi-FI" dirty="0" smtClean="0"/>
          </a:p>
          <a:p>
            <a:pPr lvl="1"/>
            <a:r>
              <a:rPr lang="fi-FI" dirty="0" smtClean="0"/>
              <a:t>Kieliversiot ja etusija</a:t>
            </a:r>
          </a:p>
          <a:p>
            <a:r>
              <a:rPr lang="fi-FI" dirty="0" smtClean="0"/>
              <a:t>Mitä tapahtuu jos näistä seikoista ei erikseen sovita?</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19</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Agenda</a:t>
            </a:r>
            <a:endParaRPr lang="en-GB" dirty="0"/>
          </a:p>
        </p:txBody>
      </p:sp>
      <p:sp>
        <p:nvSpPr>
          <p:cNvPr id="3" name="Content Placeholder 2"/>
          <p:cNvSpPr>
            <a:spLocks noGrp="1"/>
          </p:cNvSpPr>
          <p:nvPr>
            <p:ph idx="1"/>
          </p:nvPr>
        </p:nvSpPr>
        <p:spPr/>
        <p:txBody>
          <a:bodyPr/>
          <a:lstStyle/>
          <a:p>
            <a:pPr algn="just"/>
            <a:r>
              <a:rPr lang="fi-FI" dirty="0" smtClean="0">
                <a:cs typeface="Times New Roman" pitchFamily="18" charset="0"/>
              </a:rPr>
              <a:t>Liikesopimus</a:t>
            </a:r>
          </a:p>
          <a:p>
            <a:pPr algn="just"/>
            <a:endParaRPr lang="fi-FI" dirty="0" smtClean="0">
              <a:cs typeface="Times New Roman" pitchFamily="18" charset="0"/>
            </a:endParaRPr>
          </a:p>
          <a:p>
            <a:pPr algn="just"/>
            <a:r>
              <a:rPr lang="fi-FI" dirty="0" smtClean="0">
                <a:cs typeface="Times New Roman" pitchFamily="18" charset="0"/>
              </a:rPr>
              <a:t>Liikesopimuksissa yleisimmin esiintyvät ehdot</a:t>
            </a:r>
          </a:p>
          <a:p>
            <a:pPr algn="just"/>
            <a:endParaRPr lang="fi-FI" dirty="0" smtClean="0">
              <a:cs typeface="Times New Roman" pitchFamily="18" charset="0"/>
            </a:endParaRPr>
          </a:p>
          <a:p>
            <a:pPr algn="just"/>
            <a:r>
              <a:rPr lang="fi-FI" dirty="0" smtClean="0">
                <a:cs typeface="Times New Roman" pitchFamily="18" charset="0"/>
              </a:rPr>
              <a:t>Liikesopimusten vakioehdot</a:t>
            </a:r>
          </a:p>
          <a:p>
            <a:pPr algn="just"/>
            <a:endParaRPr lang="fi-FI" dirty="0" smtClean="0">
              <a:cs typeface="Times New Roman" pitchFamily="18" charset="0"/>
            </a:endParaRPr>
          </a:p>
          <a:p>
            <a:pPr algn="just"/>
            <a:r>
              <a:rPr lang="fi-FI" dirty="0" smtClean="0">
                <a:cs typeface="Times New Roman" pitchFamily="18" charset="0"/>
              </a:rPr>
              <a:t>Yleisimpien liikesopimusehtojen käyttö ja tulkinta</a:t>
            </a:r>
            <a:endParaRPr lang="en-GB" dirty="0" smtClean="0"/>
          </a:p>
        </p:txBody>
      </p:sp>
      <p:sp>
        <p:nvSpPr>
          <p:cNvPr id="4" name="Slide Number Placeholder 3"/>
          <p:cNvSpPr>
            <a:spLocks noGrp="1"/>
          </p:cNvSpPr>
          <p:nvPr>
            <p:ph type="sldNum" sz="quarter" idx="11"/>
          </p:nvPr>
        </p:nvSpPr>
        <p:spPr/>
        <p:txBody>
          <a:bodyPr/>
          <a:lstStyle/>
          <a:p>
            <a:fld id="{488B7DE7-D9E7-4759-BEE4-7E59D49CDC46}" type="slidenum">
              <a:rPr lang="en-US" smtClean="0"/>
              <a:pPr/>
              <a:t>2</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Perusehdot / Lainvalinta ja riitojen ratkaisu</a:t>
            </a:r>
            <a:endParaRPr lang="en-GB" dirty="0"/>
          </a:p>
        </p:txBody>
      </p:sp>
      <p:sp>
        <p:nvSpPr>
          <p:cNvPr id="3" name="Content Placeholder 2"/>
          <p:cNvSpPr>
            <a:spLocks noGrp="1"/>
          </p:cNvSpPr>
          <p:nvPr>
            <p:ph idx="1"/>
          </p:nvPr>
        </p:nvSpPr>
        <p:spPr/>
        <p:txBody>
          <a:bodyPr>
            <a:normAutofit fontScale="92500" lnSpcReduction="20000"/>
          </a:bodyPr>
          <a:lstStyle/>
          <a:p>
            <a:r>
              <a:rPr lang="fi-FI" dirty="0" smtClean="0"/>
              <a:t>Lainvalinta ei usein aktualisoidu kotimaisten sopimuskumppaneiden välillä</a:t>
            </a:r>
          </a:p>
          <a:p>
            <a:pPr lvl="1"/>
            <a:r>
              <a:rPr lang="fi-FI" dirty="0" smtClean="0"/>
              <a:t>Lainvalintaan kiinnitettävä huomiota, jos osapuolet eri sopimusvaltioista</a:t>
            </a:r>
          </a:p>
          <a:p>
            <a:pPr lvl="1"/>
            <a:r>
              <a:rPr lang="fi-FI" dirty="0" smtClean="0"/>
              <a:t>Muun kuin oman lain valintaan sisältyy merkittäviä riskejä, koska lain sisältö on itselle ”tuntematon”</a:t>
            </a:r>
          </a:p>
          <a:p>
            <a:pPr lvl="1"/>
            <a:r>
              <a:rPr lang="fi-FI" dirty="0" smtClean="0"/>
              <a:t>Sisällytä lainvalintaa koskeva ehto aina sopimukseen</a:t>
            </a:r>
          </a:p>
          <a:p>
            <a:r>
              <a:rPr lang="fi-FI" dirty="0" smtClean="0"/>
              <a:t>Oikeuspaikka </a:t>
            </a:r>
          </a:p>
          <a:p>
            <a:pPr lvl="1"/>
            <a:r>
              <a:rPr lang="fi-FI" dirty="0" smtClean="0"/>
              <a:t>Käräjäoikeus ./. Välimiesoikeus</a:t>
            </a:r>
          </a:p>
          <a:p>
            <a:pPr lvl="1"/>
            <a:r>
              <a:rPr lang="fi-FI" dirty="0" smtClean="0"/>
              <a:t>Missä maassa ja kaupungissa menettely käydään?</a:t>
            </a:r>
          </a:p>
          <a:p>
            <a:pPr lvl="1"/>
            <a:r>
              <a:rPr lang="fi-FI" dirty="0" smtClean="0"/>
              <a:t>Ulkomaiseen menettelyyn sisältyy riskejä, koska menettelyä ei ehkä tunneta</a:t>
            </a:r>
            <a:endParaRPr lang="en-US" dirty="0" smtClean="0"/>
          </a:p>
          <a:p>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20</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smtClean="0"/>
              <a:t>Kaksi esimerkkiä lainvalintalausekkeesta sekä riitojen ratkaisu</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21</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
        <p:nvSpPr>
          <p:cNvPr id="6" name="Rectangle 3"/>
          <p:cNvSpPr txBox="1">
            <a:spLocks noChangeArrowheads="1"/>
          </p:cNvSpPr>
          <p:nvPr/>
        </p:nvSpPr>
        <p:spPr bwMode="auto">
          <a:xfrm>
            <a:off x="401171" y="1387288"/>
            <a:ext cx="4152900" cy="3581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90000"/>
              </a:lnSpc>
              <a:spcBef>
                <a:spcPts val="1100"/>
              </a:spcBef>
              <a:spcAft>
                <a:spcPct val="0"/>
              </a:spcAft>
              <a:buClr>
                <a:schemeClr val="tx1"/>
              </a:buClr>
              <a:buSzTx/>
              <a:tabLst/>
              <a:defRPr/>
            </a:pPr>
            <a:r>
              <a:rPr kumimoji="0" lang="en-GB" sz="1400" b="1" i="0" u="none" strike="noStrike" kern="0" cap="none" spc="0" normalizeH="0" baseline="0" noProof="0" dirty="0" smtClean="0">
                <a:ln>
                  <a:noFill/>
                </a:ln>
                <a:solidFill>
                  <a:schemeClr val="tx1"/>
                </a:solidFill>
                <a:effectLst/>
                <a:uLnTx/>
                <a:uFillTx/>
                <a:latin typeface="+mn-lt"/>
                <a:ea typeface="+mn-ea"/>
                <a:cs typeface="Times New Roman" pitchFamily="18" charset="0"/>
              </a:rPr>
              <a:t>GOVERNING LAW</a:t>
            </a:r>
          </a:p>
          <a:p>
            <a:pPr marL="0" marR="0" lvl="0" indent="0" algn="l" defTabSz="914400" rtl="0" eaLnBrk="1" fontAlgn="base" latinLnBrk="0" hangingPunct="1">
              <a:lnSpc>
                <a:spcPct val="90000"/>
              </a:lnSpc>
              <a:spcBef>
                <a:spcPts val="1100"/>
              </a:spcBef>
              <a:spcAft>
                <a:spcPct val="0"/>
              </a:spcAft>
              <a:buClr>
                <a:schemeClr val="tx1"/>
              </a:buClr>
              <a:buSzTx/>
              <a:buFontTx/>
              <a:buChar char="•"/>
              <a:tabLst/>
              <a:defRPr/>
            </a:pPr>
            <a:endParaRPr kumimoji="0" lang="en-GB" sz="1400" b="1" i="0" u="none" strike="noStrike" kern="0" cap="none" spc="0" normalizeH="0" baseline="0" noProof="0" dirty="0" smtClean="0">
              <a:ln>
                <a:noFill/>
              </a:ln>
              <a:solidFill>
                <a:schemeClr val="tx1"/>
              </a:solidFill>
              <a:effectLst/>
              <a:uLnTx/>
              <a:uFillTx/>
              <a:latin typeface="+mn-lt"/>
              <a:ea typeface="+mn-ea"/>
              <a:cs typeface="Times New Roman" pitchFamily="18" charset="0"/>
            </a:endParaRPr>
          </a:p>
          <a:p>
            <a:pPr marL="0" marR="0" lvl="0" indent="0" algn="l" defTabSz="914400" rtl="0" eaLnBrk="1" fontAlgn="base" latinLnBrk="0" hangingPunct="1">
              <a:lnSpc>
                <a:spcPct val="90000"/>
              </a:lnSpc>
              <a:spcBef>
                <a:spcPts val="1100"/>
              </a:spcBef>
              <a:spcAft>
                <a:spcPct val="0"/>
              </a:spcAft>
              <a:buClr>
                <a:schemeClr val="tx1"/>
              </a:buClr>
              <a:buSzTx/>
              <a:tabLst/>
              <a:defRPr/>
            </a:pPr>
            <a:r>
              <a:rPr kumimoji="0" lang="en-GB" sz="1400" b="0" i="0" u="none" strike="noStrike" kern="0" cap="none" spc="0" normalizeH="0" baseline="0" noProof="0" dirty="0" smtClean="0">
                <a:ln>
                  <a:noFill/>
                </a:ln>
                <a:solidFill>
                  <a:schemeClr val="tx1"/>
                </a:solidFill>
                <a:effectLst/>
                <a:uLnTx/>
                <a:uFillTx/>
                <a:latin typeface="+mn-lt"/>
                <a:ea typeface="+mn-ea"/>
                <a:cs typeface="Times New Roman" pitchFamily="18" charset="0"/>
              </a:rPr>
              <a:t>This Agreement shall be governed by and construed in accordance with the substantial laws of the State of Ohio.</a:t>
            </a:r>
            <a:endParaRPr kumimoji="0" lang="en-GB" sz="1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txBox="1">
            <a:spLocks noChangeArrowheads="1"/>
          </p:cNvSpPr>
          <p:nvPr/>
        </p:nvSpPr>
        <p:spPr>
          <a:xfrm>
            <a:off x="4645959" y="1326777"/>
            <a:ext cx="4152900" cy="3446929"/>
          </a:xfrm>
          <a:prstGeom prst="rect">
            <a:avLst/>
          </a:prstGeom>
        </p:spPr>
        <p:txBody>
          <a:bodyPr/>
          <a:lstStyle/>
          <a:p>
            <a:pPr marL="0" marR="0" lvl="0" indent="0" defTabSz="914400" rtl="0" eaLnBrk="1" fontAlgn="base" latinLnBrk="0" hangingPunct="1">
              <a:lnSpc>
                <a:spcPct val="90000"/>
              </a:lnSpc>
              <a:spcBef>
                <a:spcPts val="1100"/>
              </a:spcBef>
              <a:spcAft>
                <a:spcPct val="0"/>
              </a:spcAft>
              <a:buClr>
                <a:schemeClr val="tx1"/>
              </a:buClr>
              <a:buSzTx/>
              <a:tabLst/>
              <a:defRPr/>
            </a:pPr>
            <a:r>
              <a:rPr kumimoji="0" lang="en-GB" sz="1400" b="1" i="0" u="none" strike="noStrike" kern="0" cap="none" spc="0" normalizeH="0" baseline="0" noProof="0" dirty="0" smtClean="0">
                <a:ln>
                  <a:noFill/>
                </a:ln>
                <a:solidFill>
                  <a:schemeClr val="tx1"/>
                </a:solidFill>
                <a:effectLst/>
                <a:uLnTx/>
                <a:uFillTx/>
                <a:latin typeface="+mn-lt"/>
                <a:ea typeface="+mn-ea"/>
                <a:cs typeface="Times New Roman" pitchFamily="18" charset="0"/>
              </a:rPr>
              <a:t>GOVERNING LAW; DISPUTE RESOLUTION</a:t>
            </a:r>
            <a:endParaRPr kumimoji="0" lang="fi-FI" sz="1400" b="1" i="0" u="none" strike="noStrike" kern="0" cap="none" spc="0" normalizeH="0" baseline="0" noProof="0" dirty="0" smtClean="0">
              <a:ln>
                <a:noFill/>
              </a:ln>
              <a:solidFill>
                <a:schemeClr val="tx1"/>
              </a:solidFill>
              <a:effectLst/>
              <a:uLnTx/>
              <a:uFillTx/>
              <a:latin typeface="+mn-lt"/>
              <a:ea typeface="+mn-ea"/>
              <a:cs typeface="Times New Roman" pitchFamily="18" charset="0"/>
            </a:endParaRP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400" b="0" i="0" u="none" strike="noStrike" kern="0" cap="none" spc="0" normalizeH="0" baseline="0" noProof="0" dirty="0" smtClean="0">
                <a:ln>
                  <a:noFill/>
                </a:ln>
                <a:solidFill>
                  <a:schemeClr val="tx1"/>
                </a:solidFill>
                <a:effectLst/>
                <a:uLnTx/>
                <a:uFillTx/>
                <a:latin typeface="+mn-lt"/>
                <a:ea typeface="+mn-ea"/>
                <a:cs typeface="Times New Roman" pitchFamily="18" charset="0"/>
              </a:rPr>
              <a:t>This Agreement shall be governed by and construed in accordance with the substantial laws of Finland, excluding the principles on conflict of laws and the 1980 United Nations Convention on Contracts for the International Sale of Goods.</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400" b="0" i="0" u="none" strike="noStrike" kern="0" cap="none" spc="0" normalizeH="0" baseline="0" noProof="0" dirty="0" smtClean="0">
                <a:ln>
                  <a:noFill/>
                </a:ln>
                <a:solidFill>
                  <a:schemeClr val="tx1"/>
                </a:solidFill>
                <a:effectLst/>
                <a:uLnTx/>
                <a:uFillTx/>
                <a:latin typeface="+mn-lt"/>
                <a:ea typeface="+mn-ea"/>
                <a:cs typeface="Times New Roman" pitchFamily="18" charset="0"/>
              </a:rPr>
              <a:t>Any dispute, controversy or claim arising out of, or in connection with, this Agreement, or the breach, termination or invalidity of the Agreement, shall be settled by arbitration in accordance with the Arbitration Rules of the Finnish Central Chamber of Commerce. The place of arbitration shall be Helsinki. The language to be used in the arbitral proceedings shall be English.</a:t>
            </a:r>
            <a:endParaRPr kumimoji="0" lang="en-GB" sz="1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i-FI" sz="2700" dirty="0" smtClean="0"/>
              <a:t>Perusehdot / Oikeuksista luopuminen ja kirjallisen muodon merkitystä korostavat ehdot </a:t>
            </a:r>
            <a:endParaRPr lang="en-GB" sz="2700" dirty="0"/>
          </a:p>
        </p:txBody>
      </p:sp>
      <p:sp>
        <p:nvSpPr>
          <p:cNvPr id="3" name="Content Placeholder 2"/>
          <p:cNvSpPr>
            <a:spLocks noGrp="1"/>
          </p:cNvSpPr>
          <p:nvPr>
            <p:ph idx="1"/>
          </p:nvPr>
        </p:nvSpPr>
        <p:spPr/>
        <p:txBody>
          <a:bodyPr>
            <a:normAutofit fontScale="85000" lnSpcReduction="20000"/>
          </a:bodyPr>
          <a:lstStyle/>
          <a:p>
            <a:r>
              <a:rPr lang="fi-FI" sz="2000" dirty="0" smtClean="0"/>
              <a:t>Oikeuksista luopumista koskeva ehto (no </a:t>
            </a:r>
            <a:r>
              <a:rPr lang="fi-FI" sz="2000" dirty="0" err="1" smtClean="0"/>
              <a:t>waiver</a:t>
            </a:r>
            <a:r>
              <a:rPr lang="fi-FI" sz="2000" dirty="0" smtClean="0"/>
              <a:t>)</a:t>
            </a:r>
          </a:p>
          <a:p>
            <a:pPr lvl="1"/>
            <a:r>
              <a:rPr lang="fi-FI" sz="1800" dirty="0" smtClean="0"/>
              <a:t>Torjutaan vastapuolen väite siitä, että osapuoli olisi hiljaisella hyväksymisellään luopunut vetoamasta toisen osapuolen sopimusrikkomukseen</a:t>
            </a:r>
          </a:p>
          <a:p>
            <a:pPr lvl="1"/>
            <a:r>
              <a:rPr lang="fi-FI" sz="1800" dirty="0" smtClean="0"/>
              <a:t>Mahdollistaa esim. Sopimuksen purkamistilanteessa tai vahingonkorvausta vaadittaessa vetoamisen myös aikaisempiin sopimusrikkomuksiin</a:t>
            </a:r>
          </a:p>
          <a:p>
            <a:r>
              <a:rPr lang="fi-FI" sz="2000" dirty="0" err="1" smtClean="0"/>
              <a:t>Entire</a:t>
            </a:r>
            <a:r>
              <a:rPr lang="fi-FI" sz="2000" dirty="0" smtClean="0"/>
              <a:t> </a:t>
            </a:r>
            <a:r>
              <a:rPr lang="fi-FI" sz="2000" dirty="0" err="1" smtClean="0"/>
              <a:t>Agreement</a:t>
            </a:r>
            <a:r>
              <a:rPr lang="fi-FI" sz="2000" dirty="0" smtClean="0"/>
              <a:t> -ehto</a:t>
            </a:r>
          </a:p>
          <a:p>
            <a:pPr lvl="1"/>
            <a:r>
              <a:rPr lang="fi-FI" sz="1800" dirty="0" smtClean="0"/>
              <a:t>Keskeinen merkitys on suullista sopimista koskevien väitteiden torjuminen</a:t>
            </a:r>
          </a:p>
          <a:p>
            <a:r>
              <a:rPr lang="fi-FI" sz="2000" dirty="0" smtClean="0"/>
              <a:t>Sopimus korvaa aikaisemmat sopimukset –ehto</a:t>
            </a:r>
          </a:p>
          <a:p>
            <a:pPr lvl="1"/>
            <a:r>
              <a:rPr lang="fi-FI" sz="1800" dirty="0" smtClean="0"/>
              <a:t>Pyritään torjumaan esim. väite, jonka mukaan neuvotteluvaiheessa olisi sovittu jotain, joka oli jäänyt voimaan kirjallisen sopimuksen voimaansaattamisen jälkeen.</a:t>
            </a:r>
          </a:p>
          <a:p>
            <a:r>
              <a:rPr lang="fi-FI" sz="2000" dirty="0" err="1" smtClean="0"/>
              <a:t>Written</a:t>
            </a:r>
            <a:r>
              <a:rPr lang="fi-FI" sz="2000" dirty="0" smtClean="0"/>
              <a:t> </a:t>
            </a:r>
            <a:r>
              <a:rPr lang="fi-FI" sz="2000" dirty="0" err="1" smtClean="0"/>
              <a:t>modification</a:t>
            </a:r>
            <a:r>
              <a:rPr lang="fi-FI" sz="2000" dirty="0" smtClean="0"/>
              <a:t> –ehto</a:t>
            </a:r>
          </a:p>
          <a:p>
            <a:pPr lvl="1"/>
            <a:r>
              <a:rPr lang="fi-FI" sz="1800" dirty="0" smtClean="0"/>
              <a:t>Asettaa muotovaatimuksen sopimusmuutoksille</a:t>
            </a:r>
          </a:p>
        </p:txBody>
      </p:sp>
      <p:sp>
        <p:nvSpPr>
          <p:cNvPr id="4" name="Slide Number Placeholder 3"/>
          <p:cNvSpPr>
            <a:spLocks noGrp="1"/>
          </p:cNvSpPr>
          <p:nvPr>
            <p:ph type="sldNum" sz="quarter" idx="11"/>
          </p:nvPr>
        </p:nvSpPr>
        <p:spPr/>
        <p:txBody>
          <a:bodyPr/>
          <a:lstStyle/>
          <a:p>
            <a:fld id="{488B7DE7-D9E7-4759-BEE4-7E59D49CDC46}" type="slidenum">
              <a:rPr lang="en-US" smtClean="0"/>
              <a:pPr/>
              <a:t>22</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i-FI" sz="2700" dirty="0" smtClean="0"/>
              <a:t>Esimerkki oikeuksista luopumista ja kirjallisen muodon merkitystä korostavista ehdoista</a:t>
            </a:r>
            <a:endParaRPr lang="en-GB" sz="2700"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23</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
        <p:nvSpPr>
          <p:cNvPr id="6" name="Rectangle 5"/>
          <p:cNvSpPr>
            <a:spLocks noChangeArrowheads="1"/>
          </p:cNvSpPr>
          <p:nvPr/>
        </p:nvSpPr>
        <p:spPr bwMode="auto">
          <a:xfrm>
            <a:off x="402012" y="1411848"/>
            <a:ext cx="4152900" cy="3671140"/>
          </a:xfrm>
          <a:prstGeom prst="rect">
            <a:avLst/>
          </a:prstGeom>
          <a:noFill/>
          <a:ln w="12700">
            <a:noFill/>
            <a:miter lim="800000"/>
            <a:headEnd/>
            <a:tailEnd/>
          </a:ln>
        </p:spPr>
        <p:txBody>
          <a:bodyPr lIns="90487" tIns="44450" rIns="90487" bIns="44450"/>
          <a:lstStyle/>
          <a:p>
            <a:pPr algn="just">
              <a:spcBef>
                <a:spcPct val="50000"/>
              </a:spcBef>
              <a:buSzPct val="100000"/>
            </a:pPr>
            <a:r>
              <a:rPr lang="en-GB" sz="1400" b="1" dirty="0">
                <a:cs typeface="Times New Roman" pitchFamily="18" charset="0"/>
              </a:rPr>
              <a:t>No Waiver, Entire Agreement, Amendments</a:t>
            </a:r>
            <a:endParaRPr lang="fi-FI" sz="1400" b="1" dirty="0">
              <a:cs typeface="Times New Roman" pitchFamily="18" charset="0"/>
            </a:endParaRPr>
          </a:p>
          <a:p>
            <a:pPr algn="just">
              <a:spcBef>
                <a:spcPct val="20000"/>
              </a:spcBef>
              <a:buSzPct val="100000"/>
            </a:pPr>
            <a:r>
              <a:rPr lang="en-GB" sz="1600" dirty="0">
                <a:cs typeface="Times New Roman" pitchFamily="18" charset="0"/>
              </a:rPr>
              <a:t>	</a:t>
            </a:r>
          </a:p>
          <a:p>
            <a:pPr algn="just">
              <a:spcBef>
                <a:spcPct val="20000"/>
              </a:spcBef>
              <a:buSzPct val="100000"/>
            </a:pPr>
            <a:r>
              <a:rPr lang="en-US" sz="1200" dirty="0">
                <a:cs typeface="Times New Roman" pitchFamily="18" charset="0"/>
              </a:rPr>
              <a:t>A failure of a Party to insist upon the performance of any or more of the terms or conditions of this Agreement or a waiver of any term or condition of this Agreement will not be deemed to be a waiver of any rights or remedies the Party may have in subsequent similar situations.</a:t>
            </a:r>
          </a:p>
          <a:p>
            <a:pPr algn="just">
              <a:spcBef>
                <a:spcPct val="20000"/>
              </a:spcBef>
              <a:buSzPct val="100000"/>
            </a:pPr>
            <a:endParaRPr lang="en-US" sz="1200" dirty="0">
              <a:cs typeface="Times New Roman" pitchFamily="18" charset="0"/>
            </a:endParaRPr>
          </a:p>
          <a:p>
            <a:pPr algn="just">
              <a:spcBef>
                <a:spcPct val="20000"/>
              </a:spcBef>
              <a:buSzPct val="100000"/>
            </a:pPr>
            <a:r>
              <a:rPr lang="en-US" sz="1200" dirty="0">
                <a:cs typeface="Times New Roman" pitchFamily="18" charset="0"/>
              </a:rPr>
              <a:t>This Agreement together with its Annexes specified in Section 3 constitutes the entire agreement between the Parties with respect to the subject matter hereof and supersedes all prior agreements, proposals, undertakings, and other representations and communications between the Parties. </a:t>
            </a:r>
          </a:p>
          <a:p>
            <a:pPr algn="just">
              <a:spcBef>
                <a:spcPct val="20000"/>
              </a:spcBef>
              <a:buSzPct val="100000"/>
            </a:pPr>
            <a:endParaRPr lang="en-US" sz="1200" dirty="0">
              <a:cs typeface="Times New Roman" pitchFamily="18" charset="0"/>
            </a:endParaRPr>
          </a:p>
          <a:p>
            <a:pPr algn="just">
              <a:spcBef>
                <a:spcPct val="20000"/>
              </a:spcBef>
              <a:buSzPct val="100000"/>
            </a:pPr>
            <a:r>
              <a:rPr lang="en-US" sz="1200" dirty="0">
                <a:cs typeface="Times New Roman" pitchFamily="18" charset="0"/>
              </a:rPr>
              <a:t>No modification of this Agreement will be valid unless in writing [and signed by duly authorized representative(s) of both Parties].</a:t>
            </a:r>
          </a:p>
          <a:p>
            <a:pPr algn="just">
              <a:spcBef>
                <a:spcPct val="20000"/>
              </a:spcBef>
              <a:buSzPct val="100000"/>
            </a:pPr>
            <a:endParaRPr lang="en-GB" sz="1200" dirty="0">
              <a:cs typeface="Times New Roman" pitchFamily="18" charset="0"/>
            </a:endParaRPr>
          </a:p>
        </p:txBody>
      </p:sp>
      <p:sp>
        <p:nvSpPr>
          <p:cNvPr id="7" name="Rectangle 4"/>
          <p:cNvSpPr>
            <a:spLocks noChangeArrowheads="1"/>
          </p:cNvSpPr>
          <p:nvPr/>
        </p:nvSpPr>
        <p:spPr bwMode="auto">
          <a:xfrm>
            <a:off x="4659406" y="1427630"/>
            <a:ext cx="4152900" cy="3608294"/>
          </a:xfrm>
          <a:prstGeom prst="rect">
            <a:avLst/>
          </a:prstGeom>
          <a:noFill/>
          <a:ln w="12700">
            <a:noFill/>
            <a:miter lim="800000"/>
            <a:headEnd/>
            <a:tailEnd/>
          </a:ln>
        </p:spPr>
        <p:txBody>
          <a:bodyPr lIns="90487" tIns="44450" rIns="90487" bIns="44450"/>
          <a:lstStyle/>
          <a:p>
            <a:pPr algn="just">
              <a:spcBef>
                <a:spcPct val="20000"/>
              </a:spcBef>
              <a:buSzPct val="100000"/>
            </a:pPr>
            <a:r>
              <a:rPr lang="en-GB" sz="1400" b="1" dirty="0">
                <a:cs typeface="Times New Roman" pitchFamily="18" charset="0"/>
              </a:rPr>
              <a:t>No Waiver, Entire Agreement, Amendments</a:t>
            </a:r>
            <a:endParaRPr lang="fi-FI" sz="1400" b="1" dirty="0">
              <a:cs typeface="Times New Roman" pitchFamily="18" charset="0"/>
            </a:endParaRPr>
          </a:p>
          <a:p>
            <a:pPr algn="just">
              <a:spcBef>
                <a:spcPct val="20000"/>
              </a:spcBef>
              <a:buSzPct val="100000"/>
            </a:pPr>
            <a:r>
              <a:rPr lang="en-GB" sz="1600" dirty="0">
                <a:cs typeface="Times New Roman" pitchFamily="18" charset="0"/>
              </a:rPr>
              <a:t>	</a:t>
            </a:r>
          </a:p>
          <a:p>
            <a:pPr algn="just">
              <a:spcBef>
                <a:spcPct val="20000"/>
              </a:spcBef>
              <a:buSzPct val="100000"/>
            </a:pPr>
            <a:r>
              <a:rPr lang="fi-FI" sz="1200" dirty="0">
                <a:cs typeface="Times New Roman" pitchFamily="18" charset="0"/>
              </a:rPr>
              <a:t>Se, että sopijapuoli jättää käyttämättä jonkin tähän sopimukseen perustuvan oikeutensa tai luopuu jossakin tapauksessa vetoamasta sopimukseen perustuvaan oikeuteensa, ei rajoita sopijapuolen oikeutta myöhemmin vastaavissa tapauksissa vedota sopimusehtoihin.</a:t>
            </a:r>
          </a:p>
          <a:p>
            <a:pPr algn="just">
              <a:spcBef>
                <a:spcPct val="20000"/>
              </a:spcBef>
              <a:buSzPct val="100000"/>
            </a:pPr>
            <a:endParaRPr lang="fi-FI" sz="1200" dirty="0">
              <a:cs typeface="Times New Roman" pitchFamily="18" charset="0"/>
            </a:endParaRPr>
          </a:p>
          <a:p>
            <a:pPr algn="just">
              <a:spcBef>
                <a:spcPct val="20000"/>
              </a:spcBef>
              <a:buSzPct val="100000"/>
            </a:pPr>
            <a:r>
              <a:rPr lang="fi-FI" sz="1200" dirty="0">
                <a:cs typeface="Times New Roman" pitchFamily="18" charset="0"/>
              </a:rPr>
              <a:t>Tämä sopimus ja sen kohdassa 3 mainitut liitteet sisältävät kaiken, mitä sopijapuolet ovat tässä asiassa sopineet ja kumoavat kaikki aikaisemmat sopimuksen kohdetta koskevat sopimukset, tarjoukset, sitoumukset ja muut tahdonilmaisut.</a:t>
            </a:r>
          </a:p>
          <a:p>
            <a:pPr algn="just">
              <a:spcBef>
                <a:spcPct val="20000"/>
              </a:spcBef>
              <a:buSzPct val="100000"/>
            </a:pPr>
            <a:endParaRPr lang="fi-FI" sz="1200" dirty="0">
              <a:cs typeface="Times New Roman" pitchFamily="18" charset="0"/>
            </a:endParaRPr>
          </a:p>
          <a:p>
            <a:pPr algn="just">
              <a:spcBef>
                <a:spcPct val="20000"/>
              </a:spcBef>
              <a:buSzPct val="100000"/>
            </a:pPr>
            <a:r>
              <a:rPr lang="fi-FI" sz="1200" dirty="0">
                <a:cs typeface="Times New Roman" pitchFamily="18" charset="0"/>
              </a:rPr>
              <a:t>Kaikki muutokset tai lisäykset tähän sopimukseen on sovittava kirjallisesti [molempien sopijapuolten allekirjoittamalla sopimusmuutoksella], jotta ne olisivat päteviä.</a:t>
            </a:r>
          </a:p>
          <a:p>
            <a:pPr algn="just">
              <a:spcBef>
                <a:spcPct val="20000"/>
              </a:spcBef>
              <a:buSzPct val="100000"/>
            </a:pPr>
            <a:endParaRPr lang="en-GB"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anim calcmode="lin" valueType="num">
                                      <p:cBhvr additive="base">
                                        <p:cTn id="43" dur="5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
                                            <p:txEl>
                                              <p:pRg st="2" end="2"/>
                                            </p:txEl>
                                          </p:spTgt>
                                        </p:tgtEl>
                                        <p:attrNameLst>
                                          <p:attrName>style.visibility</p:attrName>
                                        </p:attrNameLst>
                                      </p:cBhvr>
                                      <p:to>
                                        <p:strVal val="visible"/>
                                      </p:to>
                                    </p:set>
                                    <p:anim calcmode="lin" valueType="num">
                                      <p:cBhvr additive="base">
                                        <p:cTn id="49" dur="5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7">
                                            <p:txEl>
                                              <p:pRg st="4" end="4"/>
                                            </p:txEl>
                                          </p:spTgt>
                                        </p:tgtEl>
                                        <p:attrNameLst>
                                          <p:attrName>style.visibility</p:attrName>
                                        </p:attrNameLst>
                                      </p:cBhvr>
                                      <p:to>
                                        <p:strVal val="visible"/>
                                      </p:to>
                                    </p:set>
                                    <p:anim calcmode="lin" valueType="num">
                                      <p:cBhvr additive="base">
                                        <p:cTn id="55" dur="5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
                                            <p:txEl>
                                              <p:pRg st="6" end="6"/>
                                            </p:txEl>
                                          </p:spTgt>
                                        </p:tgtEl>
                                        <p:attrNameLst>
                                          <p:attrName>style.visibility</p:attrName>
                                        </p:attrNameLst>
                                      </p:cBhvr>
                                      <p:to>
                                        <p:strVal val="visible"/>
                                      </p:to>
                                    </p:set>
                                    <p:anim calcmode="lin" valueType="num">
                                      <p:cBhvr additive="base">
                                        <p:cTn id="61" dur="5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P spid="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err="1" smtClean="0"/>
              <a:t>Perustehdot</a:t>
            </a:r>
            <a:r>
              <a:rPr lang="fi-FI" dirty="0" smtClean="0"/>
              <a:t> / sopimuksen siirto, oikeuksien siirto</a:t>
            </a:r>
            <a:endParaRPr lang="en-GB" dirty="0"/>
          </a:p>
        </p:txBody>
      </p:sp>
      <p:sp>
        <p:nvSpPr>
          <p:cNvPr id="3" name="Content Placeholder 2"/>
          <p:cNvSpPr>
            <a:spLocks noGrp="1"/>
          </p:cNvSpPr>
          <p:nvPr>
            <p:ph idx="1"/>
          </p:nvPr>
        </p:nvSpPr>
        <p:spPr/>
        <p:txBody>
          <a:bodyPr>
            <a:normAutofit fontScale="85000" lnSpcReduction="20000"/>
          </a:bodyPr>
          <a:lstStyle/>
          <a:p>
            <a:r>
              <a:rPr lang="fi-FI" dirty="0" smtClean="0"/>
              <a:t>Sopimuksen siirto </a:t>
            </a:r>
            <a:r>
              <a:rPr lang="fi-FI" dirty="0" smtClean="0">
                <a:cs typeface="Times New Roman" pitchFamily="18" charset="0"/>
              </a:rPr>
              <a:t>≠ oikeuksien siirto</a:t>
            </a:r>
          </a:p>
          <a:p>
            <a:pPr lvl="1"/>
            <a:r>
              <a:rPr lang="fi-FI" dirty="0" smtClean="0">
                <a:cs typeface="Times New Roman" pitchFamily="18" charset="0"/>
              </a:rPr>
              <a:t>Sopimuspuoli voi yleensä siirtää sopimukseen perustuvat oikeutensa, mutta ei velvollisuuksiaan</a:t>
            </a:r>
          </a:p>
          <a:p>
            <a:pPr lvl="1"/>
            <a:r>
              <a:rPr lang="fi-FI" dirty="0" smtClean="0">
                <a:cs typeface="Times New Roman" pitchFamily="18" charset="0"/>
              </a:rPr>
              <a:t>Sopimuspuoli voi yleensä antaa velvoitteiden suorittamisen kolmannelle  mutta vastaa täysimääräisesti velvoitteen täyttämisestä</a:t>
            </a:r>
          </a:p>
          <a:p>
            <a:pPr lvl="1"/>
            <a:r>
              <a:rPr lang="fi-FI" dirty="0" smtClean="0">
                <a:cs typeface="Times New Roman" pitchFamily="18" charset="0"/>
              </a:rPr>
              <a:t>Velvoitteista vapautuminen edellyttää toisen osapuolen suostumusta</a:t>
            </a:r>
          </a:p>
          <a:p>
            <a:r>
              <a:rPr lang="fi-FI" dirty="0" smtClean="0">
                <a:cs typeface="Times New Roman" pitchFamily="18" charset="0"/>
              </a:rPr>
              <a:t>Yhteisöoikeudellinen seuraanto </a:t>
            </a:r>
          </a:p>
          <a:p>
            <a:pPr lvl="1"/>
            <a:r>
              <a:rPr lang="fi-FI" dirty="0" smtClean="0">
                <a:cs typeface="Times New Roman" pitchFamily="18" charset="0"/>
              </a:rPr>
              <a:t>Sopimus pysyy voimassa ellei sopimusehdosta muuta johdu</a:t>
            </a:r>
          </a:p>
          <a:p>
            <a:r>
              <a:rPr lang="fi-FI" dirty="0" smtClean="0">
                <a:cs typeface="Times New Roman" pitchFamily="18" charset="0"/>
              </a:rPr>
              <a:t>Omistusmuutokset</a:t>
            </a:r>
          </a:p>
          <a:p>
            <a:pPr lvl="1"/>
            <a:r>
              <a:rPr lang="en-US" dirty="0" smtClean="0">
                <a:cs typeface="Times New Roman" pitchFamily="18" charset="0"/>
              </a:rPr>
              <a:t>Change of control -</a:t>
            </a:r>
            <a:r>
              <a:rPr lang="fi-FI" dirty="0" smtClean="0">
                <a:cs typeface="Times New Roman" pitchFamily="18" charset="0"/>
              </a:rPr>
              <a:t>ehto</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24</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smtClean="0"/>
              <a:t>Esimerkki sopimuksen siirtoa koskevasta ehdosta</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25</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
        <p:nvSpPr>
          <p:cNvPr id="6" name="Rectangle 5"/>
          <p:cNvSpPr>
            <a:spLocks noChangeArrowheads="1"/>
          </p:cNvSpPr>
          <p:nvPr/>
        </p:nvSpPr>
        <p:spPr bwMode="auto">
          <a:xfrm>
            <a:off x="468313" y="1700213"/>
            <a:ext cx="4152900" cy="3255028"/>
          </a:xfrm>
          <a:prstGeom prst="rect">
            <a:avLst/>
          </a:prstGeom>
          <a:noFill/>
          <a:ln w="12700">
            <a:noFill/>
            <a:miter lim="800000"/>
            <a:headEnd/>
            <a:tailEnd/>
          </a:ln>
        </p:spPr>
        <p:txBody>
          <a:bodyPr lIns="90487" tIns="44450" rIns="90487" bIns="44450"/>
          <a:lstStyle/>
          <a:p>
            <a:pPr algn="just">
              <a:spcBef>
                <a:spcPct val="50000"/>
              </a:spcBef>
              <a:buSzPct val="100000"/>
            </a:pPr>
            <a:r>
              <a:rPr lang="en-US" sz="1400" b="1" dirty="0">
                <a:cs typeface="Times New Roman" pitchFamily="18" charset="0"/>
              </a:rPr>
              <a:t>Assignment of the agreement</a:t>
            </a:r>
            <a:endParaRPr lang="fi-FI" sz="1400" b="1" dirty="0">
              <a:cs typeface="Times New Roman" pitchFamily="18" charset="0"/>
            </a:endParaRPr>
          </a:p>
          <a:p>
            <a:pPr algn="just">
              <a:spcBef>
                <a:spcPct val="20000"/>
              </a:spcBef>
              <a:buSzPct val="100000"/>
            </a:pPr>
            <a:r>
              <a:rPr lang="en-GB" sz="1600" dirty="0">
                <a:cs typeface="Times New Roman" pitchFamily="18" charset="0"/>
              </a:rPr>
              <a:t>	</a:t>
            </a:r>
          </a:p>
          <a:p>
            <a:pPr algn="just">
              <a:spcBef>
                <a:spcPct val="20000"/>
              </a:spcBef>
              <a:buSzPct val="100000"/>
            </a:pPr>
            <a:r>
              <a:rPr lang="en-US" sz="1200" dirty="0">
                <a:cs typeface="Times New Roman" pitchFamily="18" charset="0"/>
              </a:rPr>
              <a:t>Neither Party shall have the right to assign this Agreement or any of its rights or obligations under this Agreement to any third party without the prior written consent of the other Party. Notwithstanding the foregoing, the Supplier may assign its receivables under this Agreement to a third party.</a:t>
            </a:r>
          </a:p>
          <a:p>
            <a:pPr algn="just">
              <a:spcBef>
                <a:spcPct val="20000"/>
              </a:spcBef>
              <a:buSzPct val="100000"/>
            </a:pPr>
            <a:endParaRPr lang="en-US" sz="1200" dirty="0">
              <a:cs typeface="Times New Roman" pitchFamily="18" charset="0"/>
            </a:endParaRPr>
          </a:p>
          <a:p>
            <a:pPr algn="just">
              <a:spcBef>
                <a:spcPct val="20000"/>
              </a:spcBef>
              <a:buSzPct val="100000"/>
            </a:pPr>
            <a:r>
              <a:rPr lang="en-US" sz="1200" dirty="0">
                <a:cs typeface="Times New Roman" pitchFamily="18" charset="0"/>
              </a:rPr>
              <a:t>The Supplier is further entitled to assign this Agreement or its rights and obligations hereunder to its Affiliated Company or to a third party to whom the business subject to this Agreement is transferred upon written notice to the Distributor. Unless otherwise agreed, after such assignment the Supplier shall re-main secondarily liable for the fulfillment of the obligations of its Affiliate.</a:t>
            </a:r>
          </a:p>
          <a:p>
            <a:pPr algn="just">
              <a:spcBef>
                <a:spcPct val="20000"/>
              </a:spcBef>
              <a:buSzPct val="100000"/>
            </a:pPr>
            <a:endParaRPr lang="en-GB" sz="1200" dirty="0">
              <a:cs typeface="Times New Roman" pitchFamily="18" charset="0"/>
            </a:endParaRPr>
          </a:p>
        </p:txBody>
      </p:sp>
      <p:sp>
        <p:nvSpPr>
          <p:cNvPr id="7" name="Rectangle 4"/>
          <p:cNvSpPr>
            <a:spLocks noChangeArrowheads="1"/>
          </p:cNvSpPr>
          <p:nvPr/>
        </p:nvSpPr>
        <p:spPr bwMode="auto">
          <a:xfrm>
            <a:off x="4781177" y="1659872"/>
            <a:ext cx="4152900" cy="3261752"/>
          </a:xfrm>
          <a:prstGeom prst="rect">
            <a:avLst/>
          </a:prstGeom>
          <a:noFill/>
          <a:ln w="12700">
            <a:noFill/>
            <a:miter lim="800000"/>
            <a:headEnd/>
            <a:tailEnd/>
          </a:ln>
        </p:spPr>
        <p:txBody>
          <a:bodyPr lIns="90487" tIns="44450" rIns="90487" bIns="44450"/>
          <a:lstStyle/>
          <a:p>
            <a:pPr algn="just">
              <a:spcBef>
                <a:spcPct val="50000"/>
              </a:spcBef>
              <a:buSzPct val="100000"/>
            </a:pPr>
            <a:r>
              <a:rPr lang="fi-FI" sz="1400" b="1" dirty="0">
                <a:cs typeface="Times New Roman" pitchFamily="18" charset="0"/>
              </a:rPr>
              <a:t>Sopimuksen siirtäminen</a:t>
            </a:r>
          </a:p>
          <a:p>
            <a:pPr algn="just">
              <a:spcBef>
                <a:spcPct val="20000"/>
              </a:spcBef>
              <a:buSzPct val="100000"/>
            </a:pPr>
            <a:r>
              <a:rPr lang="en-GB" sz="1600" dirty="0">
                <a:cs typeface="Times New Roman" pitchFamily="18" charset="0"/>
              </a:rPr>
              <a:t>	</a:t>
            </a:r>
          </a:p>
          <a:p>
            <a:pPr algn="just">
              <a:spcBef>
                <a:spcPct val="20000"/>
              </a:spcBef>
              <a:buSzPct val="100000"/>
            </a:pPr>
            <a:r>
              <a:rPr lang="fi-FI" sz="1200" dirty="0">
                <a:cs typeface="Times New Roman" pitchFamily="18" charset="0"/>
              </a:rPr>
              <a:t>Kummallakaan sopijapuolella ei ole oikeutta siirtää tätä sopimusta taikka siihen perustuvia oikeuksiaan tai velvollisuuksiaan kolmannelle osapuolelle ilman toisen sopijapuolen etukäteen antamaa kirjallista suostumusta.  </a:t>
            </a:r>
          </a:p>
          <a:p>
            <a:pPr algn="just">
              <a:spcBef>
                <a:spcPct val="20000"/>
              </a:spcBef>
              <a:buSzPct val="100000"/>
            </a:pPr>
            <a:endParaRPr lang="fi-FI" sz="1200" dirty="0">
              <a:cs typeface="Times New Roman" pitchFamily="18" charset="0"/>
            </a:endParaRPr>
          </a:p>
          <a:p>
            <a:pPr algn="just">
              <a:spcBef>
                <a:spcPct val="20000"/>
              </a:spcBef>
              <a:buSzPct val="100000"/>
            </a:pPr>
            <a:r>
              <a:rPr lang="fi-FI" sz="1200" dirty="0">
                <a:cs typeface="Times New Roman" pitchFamily="18" charset="0"/>
              </a:rPr>
              <a:t>Edellä olevasta poiketen kummallakin sopijapuolella on kuitenkin aina oikeus siirtää tämä sopimus tai siihen perustuvat oikeutensa tai velvoitteensa sen [suomalaiselle] Konserniyhteisölle ilmoittamalla tästä toiselle sopijapuolelle kirjallisesti edellyttäen, että siirronsaaja sitoutuu kirjallisesti tämän sopimuksen ehtoihin. Ellei kirjallisesti toisin sovita, tällaisen siirron jälkeen siirtäjä jää [toissijaiseen] vastuuseen kaikkien sopimuksen perustuvien velvoitteiden täyttämisestä.</a:t>
            </a:r>
            <a:endParaRPr lang="en-GB" sz="1200" dirty="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Perusehdot / Salassapito</a:t>
            </a:r>
            <a:endParaRPr lang="en-GB" dirty="0"/>
          </a:p>
        </p:txBody>
      </p:sp>
      <p:sp>
        <p:nvSpPr>
          <p:cNvPr id="3" name="Content Placeholder 2"/>
          <p:cNvSpPr>
            <a:spLocks noGrp="1"/>
          </p:cNvSpPr>
          <p:nvPr>
            <p:ph idx="1"/>
          </p:nvPr>
        </p:nvSpPr>
        <p:spPr/>
        <p:txBody>
          <a:bodyPr>
            <a:normAutofit fontScale="92500" lnSpcReduction="20000"/>
          </a:bodyPr>
          <a:lstStyle/>
          <a:p>
            <a:r>
              <a:rPr lang="fi-FI" dirty="0" smtClean="0"/>
              <a:t>Salassapitovelvollisuus</a:t>
            </a:r>
          </a:p>
          <a:p>
            <a:pPr lvl="1"/>
            <a:r>
              <a:rPr lang="fi-FI" dirty="0" smtClean="0"/>
              <a:t>Tiedon Määrittely </a:t>
            </a:r>
          </a:p>
          <a:p>
            <a:pPr lvl="2"/>
            <a:r>
              <a:rPr lang="fi-FI" dirty="0" smtClean="0"/>
              <a:t>(</a:t>
            </a:r>
            <a:r>
              <a:rPr lang="fi-FI" b="1" dirty="0" smtClean="0"/>
              <a:t>i</a:t>
            </a:r>
            <a:r>
              <a:rPr lang="fi-FI" dirty="0" smtClean="0"/>
              <a:t>) kaikki sopimussuhteen yhteydessä saatu tieto; </a:t>
            </a:r>
          </a:p>
          <a:p>
            <a:pPr lvl="2"/>
            <a:r>
              <a:rPr lang="fi-FI" dirty="0" smtClean="0"/>
              <a:t>(</a:t>
            </a:r>
            <a:r>
              <a:rPr lang="fi-FI" b="1" dirty="0" smtClean="0"/>
              <a:t>ii</a:t>
            </a:r>
            <a:r>
              <a:rPr lang="fi-FI" dirty="0" smtClean="0"/>
              <a:t>) salaiseksi merkitty tai muu salaiseksi ymmärrettävä tieto; </a:t>
            </a:r>
          </a:p>
          <a:p>
            <a:pPr lvl="2"/>
            <a:r>
              <a:rPr lang="fi-FI" dirty="0" smtClean="0"/>
              <a:t>(</a:t>
            </a:r>
            <a:r>
              <a:rPr lang="fi-FI" b="1" dirty="0" smtClean="0"/>
              <a:t>iii</a:t>
            </a:r>
            <a:r>
              <a:rPr lang="fi-FI" dirty="0" smtClean="0"/>
              <a:t>) ainoastaan salaiseksi merkitty tieto, vain sellainen tieto, joka on nimenomaisesti sovittu </a:t>
            </a:r>
            <a:r>
              <a:rPr lang="fi-FI" dirty="0" err="1" smtClean="0"/>
              <a:t>salassapidettäväksi</a:t>
            </a:r>
            <a:endParaRPr lang="fi-FI" dirty="0" smtClean="0"/>
          </a:p>
          <a:p>
            <a:pPr lvl="1"/>
            <a:r>
              <a:rPr lang="fi-FI" dirty="0" smtClean="0"/>
              <a:t>Tiedon luovuttaminen</a:t>
            </a:r>
          </a:p>
          <a:p>
            <a:pPr lvl="1"/>
            <a:r>
              <a:rPr lang="fi-FI" dirty="0" smtClean="0"/>
              <a:t>Tiedon hyväksikäyttö</a:t>
            </a:r>
          </a:p>
          <a:p>
            <a:pPr lvl="1"/>
            <a:r>
              <a:rPr lang="fi-FI" dirty="0" smtClean="0"/>
              <a:t>Tiedon palauttaminen sopimussuhteen päätyttyä</a:t>
            </a:r>
          </a:p>
          <a:p>
            <a:pPr lvl="1"/>
            <a:r>
              <a:rPr lang="fi-FI" dirty="0" smtClean="0"/>
              <a:t>Salassapitovelvollisuuden kesto</a:t>
            </a:r>
          </a:p>
        </p:txBody>
      </p:sp>
      <p:sp>
        <p:nvSpPr>
          <p:cNvPr id="4" name="Slide Number Placeholder 3"/>
          <p:cNvSpPr>
            <a:spLocks noGrp="1"/>
          </p:cNvSpPr>
          <p:nvPr>
            <p:ph type="sldNum" sz="quarter" idx="11"/>
          </p:nvPr>
        </p:nvSpPr>
        <p:spPr/>
        <p:txBody>
          <a:bodyPr/>
          <a:lstStyle/>
          <a:p>
            <a:fld id="{488B7DE7-D9E7-4759-BEE4-7E59D49CDC46}" type="slidenum">
              <a:rPr lang="en-US" smtClean="0"/>
              <a:pPr/>
              <a:t>26</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Esimerkki salassapitolausekkeesta</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27</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
        <p:nvSpPr>
          <p:cNvPr id="6" name="Rectangle 3"/>
          <p:cNvSpPr txBox="1">
            <a:spLocks noChangeArrowheads="1"/>
          </p:cNvSpPr>
          <p:nvPr/>
        </p:nvSpPr>
        <p:spPr bwMode="auto">
          <a:xfrm>
            <a:off x="401170" y="1262997"/>
            <a:ext cx="4152900" cy="396790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200" b="1" i="0" u="none" strike="noStrike" kern="0" cap="none" spc="0" normalizeH="0" baseline="0" noProof="0" dirty="0" smtClean="0">
                <a:ln>
                  <a:noFill/>
                </a:ln>
                <a:solidFill>
                  <a:schemeClr val="tx1"/>
                </a:solidFill>
                <a:effectLst/>
                <a:uLnTx/>
                <a:uFillTx/>
                <a:latin typeface="+mn-lt"/>
                <a:ea typeface="+mn-ea"/>
                <a:cs typeface="Times New Roman" pitchFamily="18" charset="0"/>
              </a:rPr>
              <a:t>CONFIDENTIALITY</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The Parties undertake to, and agree with, each other and for the benefit of the Company, except as authorised by this Agreement, to keep absolutely secret and confidential all Confidential Information, and not to use or communicate or cause to be communicated, or to make available or re-supply, any Confidential Information to any person other than the directors, officers, employees and professional advisers of the Parties and their Affiliates (defined below) and other persons who have a need to know for the purposes of this Agreement and for the purposes of monitoring its investment in the Company. Each Party guarantees the observance and proper performance by all of its Affiliates (and their employees), and will take all such steps as may be necessary to ensure compliance by such Affiliates (and their employees) with, the terms and conditions of this Agreement. In this Section, an “</a:t>
            </a:r>
            <a:r>
              <a:rPr kumimoji="0" lang="en-GB" sz="1000" b="1" i="0" u="none" strike="noStrike" kern="0" cap="none" spc="0" normalizeH="0" baseline="0" noProof="0" dirty="0" smtClean="0">
                <a:ln>
                  <a:noFill/>
                </a:ln>
                <a:solidFill>
                  <a:schemeClr val="tx1"/>
                </a:solidFill>
                <a:effectLst/>
                <a:uLnTx/>
                <a:uFillTx/>
                <a:latin typeface="+mn-lt"/>
                <a:ea typeface="+mn-ea"/>
                <a:cs typeface="Times New Roman" pitchFamily="18" charset="0"/>
              </a:rPr>
              <a:t>Affiliate</a:t>
            </a: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 of a Party means an entity, which controls such Party, is under its control or is under common control with it.</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Each of the Parties shall only use for the purposes of the Business of the Company or for the purposes of monitoring its investment in the Company any and all Confidential Information and each of them shall also take all reasonable steps to prevent such information from becoming or being made public.</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Each Party will use all reasonable efforts to protect Confidential Information furnished by the other Parties or the Company from disclosure to third parties and to restrict its use as provided in this Agreement. Each Party shall further</a:t>
            </a:r>
            <a:endParaRPr kumimoji="0" lang="en-GB" sz="1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txBox="1">
            <a:spLocks noChangeArrowheads="1"/>
          </p:cNvSpPr>
          <p:nvPr/>
        </p:nvSpPr>
        <p:spPr>
          <a:xfrm>
            <a:off x="4686300" y="1346948"/>
            <a:ext cx="4152900" cy="3991535"/>
          </a:xfrm>
          <a:prstGeom prst="rect">
            <a:avLst/>
          </a:prstGeom>
        </p:spPr>
        <p:txBody>
          <a:bodyPr/>
          <a:lstStyle/>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ensure that its directors, officers, employees and advisers are bound by proper and sufficient confidentiality obligations. Each Party shall procure that any third party, to whom Confidential Information is disclosed, is bound by similar confidentiality obligations.</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No Party shall be restricted from disclosing Confidential Information pursuant to an order (the “</a:t>
            </a:r>
            <a:r>
              <a:rPr kumimoji="0" lang="en-GB" sz="1000" b="1" i="0" u="none" strike="noStrike" kern="0" cap="none" spc="0" normalizeH="0" baseline="0" noProof="0" dirty="0" smtClean="0">
                <a:ln>
                  <a:noFill/>
                </a:ln>
                <a:solidFill>
                  <a:schemeClr val="tx1"/>
                </a:solidFill>
                <a:effectLst/>
                <a:uLnTx/>
                <a:uFillTx/>
                <a:latin typeface="+mn-lt"/>
                <a:ea typeface="+mn-ea"/>
                <a:cs typeface="Times New Roman" pitchFamily="18" charset="0"/>
              </a:rPr>
              <a:t>Disclosure Order</a:t>
            </a: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 of a judicial, governmental, supervisory, or other regulatory body or securities exchange to which such Party or the Company is subject (each an “</a:t>
            </a:r>
            <a:r>
              <a:rPr kumimoji="0" lang="en-GB" sz="1000" b="1" i="0" u="none" strike="noStrike" kern="0" cap="none" spc="0" normalizeH="0" baseline="0" noProof="0" dirty="0" smtClean="0">
                <a:ln>
                  <a:noFill/>
                </a:ln>
                <a:solidFill>
                  <a:schemeClr val="tx1"/>
                </a:solidFill>
                <a:effectLst/>
                <a:uLnTx/>
                <a:uFillTx/>
                <a:latin typeface="+mn-lt"/>
                <a:ea typeface="+mn-ea"/>
                <a:cs typeface="Times New Roman" pitchFamily="18" charset="0"/>
              </a:rPr>
              <a:t>Official Person</a:t>
            </a: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 whether or not such Disclosure Order has the force of law.</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The obligations and limitations set forth herein regarding the Confidential Information shall not apply to information, which is:</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 at any time in the public domain other than by a breach of this Agreement on the part of the receiving Party;</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 at any time received from a third party without any obligation of confidentiality;</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 rightfully known to the receiving Party without any limitation on use or disclosure prior to receipt of the same from a disclosing Party;</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 independently developed by the receiving Party; or</a:t>
            </a:r>
          </a:p>
          <a:p>
            <a:pPr marL="0" marR="0" lvl="0" indent="0" algn="just" defTabSz="914400" rtl="0" eaLnBrk="1" fontAlgn="base" latinLnBrk="0" hangingPunct="1">
              <a:lnSpc>
                <a:spcPct val="90000"/>
              </a:lnSpc>
              <a:spcBef>
                <a:spcPts val="1100"/>
              </a:spcBef>
              <a:spcAft>
                <a:spcPct val="0"/>
              </a:spcAft>
              <a:buClr>
                <a:schemeClr val="tx1"/>
              </a:buClr>
              <a:buSzTx/>
              <a:tabLst/>
              <a:defRPr/>
            </a:pPr>
            <a:r>
              <a:rPr kumimoji="0" lang="en-GB" sz="1000" b="0" i="0" u="none" strike="noStrike" kern="0" cap="none" spc="0" normalizeH="0" baseline="0" noProof="0" dirty="0" smtClean="0">
                <a:ln>
                  <a:noFill/>
                </a:ln>
                <a:solidFill>
                  <a:schemeClr val="tx1"/>
                </a:solidFill>
                <a:effectLst/>
                <a:uLnTx/>
                <a:uFillTx/>
                <a:latin typeface="+mn-lt"/>
                <a:ea typeface="+mn-ea"/>
                <a:cs typeface="Times New Roman" pitchFamily="18" charset="0"/>
              </a:rPr>
              <a:t>- generally made available to third parties by the disclosing Party without any restriction concerning use or disclosure.</a:t>
            </a:r>
          </a:p>
          <a:p>
            <a:pPr marL="0" marR="0" lvl="0" indent="0" algn="l" defTabSz="914400" rtl="0" eaLnBrk="1" fontAlgn="base" latinLnBrk="0" hangingPunct="1">
              <a:lnSpc>
                <a:spcPct val="90000"/>
              </a:lnSpc>
              <a:spcBef>
                <a:spcPts val="1100"/>
              </a:spcBef>
              <a:spcAft>
                <a:spcPct val="0"/>
              </a:spcAft>
              <a:buClr>
                <a:schemeClr val="tx1"/>
              </a:buClr>
              <a:buSzTx/>
              <a:buFontTx/>
              <a:buChar char="•"/>
              <a:tabLst/>
              <a:defRPr/>
            </a:pPr>
            <a:endParaRPr kumimoji="0" lang="en-GB" sz="1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Vakioehdot eli </a:t>
            </a:r>
            <a:r>
              <a:rPr lang="fi-FI" dirty="0" err="1" smtClean="0"/>
              <a:t>boilerplate</a:t>
            </a:r>
            <a:endParaRPr lang="en-GB" dirty="0"/>
          </a:p>
        </p:txBody>
      </p:sp>
      <p:sp>
        <p:nvSpPr>
          <p:cNvPr id="3" name="Content Placeholder 2"/>
          <p:cNvSpPr>
            <a:spLocks noGrp="1"/>
          </p:cNvSpPr>
          <p:nvPr>
            <p:ph idx="1"/>
          </p:nvPr>
        </p:nvSpPr>
        <p:spPr/>
        <p:txBody>
          <a:bodyPr>
            <a:normAutofit fontScale="92500" lnSpcReduction="10000"/>
          </a:bodyPr>
          <a:lstStyle/>
          <a:p>
            <a:pPr marL="457200" indent="-457200"/>
            <a:r>
              <a:rPr lang="fi-FI" dirty="0" err="1" smtClean="0"/>
              <a:t>Boilerplaten</a:t>
            </a:r>
            <a:r>
              <a:rPr lang="fi-FI" dirty="0" smtClean="0"/>
              <a:t> määritelmä:</a:t>
            </a:r>
          </a:p>
          <a:p>
            <a:pPr marL="838200" lvl="1" indent="-381000">
              <a:buFontTx/>
              <a:buAutoNum type="arabicPeriod"/>
            </a:pPr>
            <a:r>
              <a:rPr lang="en-US" dirty="0" smtClean="0"/>
              <a:t>Ready-made or all purpose language that will fit in a variety of documents</a:t>
            </a:r>
          </a:p>
          <a:p>
            <a:pPr marL="838200" lvl="1" indent="-381000">
              <a:buFontTx/>
              <a:buAutoNum type="arabicPeriod"/>
            </a:pPr>
            <a:r>
              <a:rPr lang="en-US" dirty="0" smtClean="0"/>
              <a:t>Fixed or standardized contractual language that the proposing party views as relatively non-negotiable</a:t>
            </a:r>
          </a:p>
          <a:p>
            <a:pPr marL="838200" lvl="1" indent="-381000"/>
            <a:r>
              <a:rPr lang="en-US" dirty="0" smtClean="0"/>
              <a:t>(Black’s Law Dictionary, seventh edition, 1999)</a:t>
            </a:r>
          </a:p>
          <a:p>
            <a:pPr marL="457200" indent="-457200"/>
            <a:r>
              <a:rPr lang="fi-FI" dirty="0" smtClean="0"/>
              <a:t>Eri asia kuin vakiosopimus</a:t>
            </a:r>
          </a:p>
          <a:p>
            <a:pPr marL="838200" lvl="1" indent="-381000"/>
            <a:r>
              <a:rPr lang="fi-FI" dirty="0" smtClean="0"/>
              <a:t>Vakioehtoja käytetään yksilöllisissä sopimuksissa</a:t>
            </a:r>
          </a:p>
          <a:p>
            <a:pPr marL="838200" lvl="1" indent="-381000"/>
            <a:r>
              <a:rPr lang="fi-FI" dirty="0" smtClean="0"/>
              <a:t>Sopimuksia paljon tekevällä omat vakiosopimuslausekkeensa, joita sisällytetään kaikkiin sopimuksiin</a:t>
            </a:r>
            <a:endParaRPr lang="en-GB" dirty="0" smtClean="0"/>
          </a:p>
        </p:txBody>
      </p:sp>
      <p:sp>
        <p:nvSpPr>
          <p:cNvPr id="4" name="Slide Number Placeholder 3"/>
          <p:cNvSpPr>
            <a:spLocks noGrp="1"/>
          </p:cNvSpPr>
          <p:nvPr>
            <p:ph type="sldNum" sz="quarter" idx="11"/>
          </p:nvPr>
        </p:nvSpPr>
        <p:spPr/>
        <p:txBody>
          <a:bodyPr/>
          <a:lstStyle/>
          <a:p>
            <a:fld id="{488B7DE7-D9E7-4759-BEE4-7E59D49CDC46}" type="slidenum">
              <a:rPr lang="en-US" smtClean="0"/>
              <a:pPr/>
              <a:t>28</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Vakioehdot eli </a:t>
            </a:r>
            <a:r>
              <a:rPr lang="fi-FI" dirty="0" err="1" smtClean="0"/>
              <a:t>boilerplate</a:t>
            </a:r>
            <a:endParaRPr lang="en-GB" dirty="0"/>
          </a:p>
        </p:txBody>
      </p:sp>
      <p:sp>
        <p:nvSpPr>
          <p:cNvPr id="3" name="Content Placeholder 2"/>
          <p:cNvSpPr>
            <a:spLocks noGrp="1"/>
          </p:cNvSpPr>
          <p:nvPr>
            <p:ph idx="1"/>
          </p:nvPr>
        </p:nvSpPr>
        <p:spPr/>
        <p:txBody>
          <a:bodyPr>
            <a:normAutofit fontScale="85000" lnSpcReduction="20000"/>
          </a:bodyPr>
          <a:lstStyle/>
          <a:p>
            <a:r>
              <a:rPr lang="fi-FI" dirty="0" smtClean="0"/>
              <a:t>Ero perusehtoihin näennäinen</a:t>
            </a:r>
          </a:p>
          <a:p>
            <a:r>
              <a:rPr lang="fi-FI" dirty="0" smtClean="0"/>
              <a:t>Käytännössä vakioehdoilla tarkoitetaan perusehtoja, joiden sanamuotoa muutetaan vain hyvin vähän kutakin yksilöllistä sopimusta varten</a:t>
            </a:r>
          </a:p>
          <a:p>
            <a:pPr lvl="1"/>
            <a:r>
              <a:rPr lang="fi-FI" dirty="0" smtClean="0"/>
              <a:t>Esim. lainvalintalausekkeessa vaihdetaan vain haluttu laki ja forum</a:t>
            </a:r>
          </a:p>
          <a:p>
            <a:pPr lvl="1"/>
            <a:r>
              <a:rPr lang="fi-FI" dirty="0" smtClean="0"/>
              <a:t>	(vrt. aiemmat esimerkit viivästyksestä ja salassapidosta)</a:t>
            </a:r>
          </a:p>
          <a:p>
            <a:r>
              <a:rPr lang="fi-FI" dirty="0" smtClean="0"/>
              <a:t>Kiusaus vakioehtojen käyttöön kasvaa käytettäessä vanhoja sopimuspohjia</a:t>
            </a:r>
          </a:p>
          <a:p>
            <a:pPr lvl="1"/>
            <a:r>
              <a:rPr lang="fi-FI" dirty="0" smtClean="0"/>
              <a:t>Käytetään tilanteeseen sopimattomia ehtoja</a:t>
            </a:r>
          </a:p>
          <a:p>
            <a:pPr lvl="1"/>
            <a:r>
              <a:rPr lang="fi-FI" dirty="0" smtClean="0"/>
              <a:t>Erityisen hankalia ovat toisesta oikeusjärjestyksestä lainatut mallit</a:t>
            </a:r>
          </a:p>
          <a:p>
            <a:r>
              <a:rPr lang="fi-FI" dirty="0" smtClean="0"/>
              <a:t>Jokainen sopimus on yksilöllinen</a:t>
            </a:r>
          </a:p>
        </p:txBody>
      </p:sp>
      <p:sp>
        <p:nvSpPr>
          <p:cNvPr id="4" name="Slide Number Placeholder 3"/>
          <p:cNvSpPr>
            <a:spLocks noGrp="1"/>
          </p:cNvSpPr>
          <p:nvPr>
            <p:ph type="sldNum" sz="quarter" idx="11"/>
          </p:nvPr>
        </p:nvSpPr>
        <p:spPr/>
        <p:txBody>
          <a:bodyPr/>
          <a:lstStyle/>
          <a:p>
            <a:fld id="{488B7DE7-D9E7-4759-BEE4-7E59D49CDC46}" type="slidenum">
              <a:rPr lang="en-US" smtClean="0"/>
              <a:pPr/>
              <a:t>29</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Sopimus - yleistä</a:t>
            </a:r>
            <a:endParaRPr lang="en-GB" dirty="0"/>
          </a:p>
        </p:txBody>
      </p:sp>
      <p:sp>
        <p:nvSpPr>
          <p:cNvPr id="3" name="Content Placeholder 2"/>
          <p:cNvSpPr>
            <a:spLocks noGrp="1"/>
          </p:cNvSpPr>
          <p:nvPr>
            <p:ph idx="1"/>
          </p:nvPr>
        </p:nvSpPr>
        <p:spPr/>
        <p:txBody>
          <a:bodyPr/>
          <a:lstStyle/>
          <a:p>
            <a:r>
              <a:rPr lang="fi-FI" dirty="0" smtClean="0"/>
              <a:t>Sopimus on kahden (tai useamman) osapuolen välinen oikeustoimi</a:t>
            </a:r>
          </a:p>
          <a:p>
            <a:r>
              <a:rPr lang="fi-FI" dirty="0" smtClean="0"/>
              <a:t>Liikesopimus on sopimus </a:t>
            </a:r>
          </a:p>
          <a:p>
            <a:r>
              <a:rPr lang="fi-FI" dirty="0" smtClean="0"/>
              <a:t>Sopimustyyppi ja kulloinkin kyseessä oleva tilanne vaikuttavat sopimuksen ehtoihin</a:t>
            </a:r>
          </a:p>
          <a:p>
            <a:r>
              <a:rPr lang="fi-FI" dirty="0" smtClean="0"/>
              <a:t>Liikesopimus on yleensä ”in </a:t>
            </a:r>
            <a:r>
              <a:rPr lang="fi-FI" dirty="0" err="1" smtClean="0"/>
              <a:t>casu</a:t>
            </a:r>
            <a:r>
              <a:rPr lang="fi-FI" dirty="0" smtClean="0"/>
              <a:t>” –sopimus</a:t>
            </a:r>
          </a:p>
          <a:p>
            <a:r>
              <a:rPr lang="fi-FI" dirty="0" smtClean="0"/>
              <a:t>”Sitova sopimus” //  ”ei-sitova sopimus” </a:t>
            </a:r>
          </a:p>
          <a:p>
            <a:pPr lvl="1"/>
            <a:r>
              <a:rPr lang="fi-FI" dirty="0" smtClean="0"/>
              <a:t>Sopimus, esisopimus / </a:t>
            </a:r>
            <a:r>
              <a:rPr lang="fi-FI" dirty="0" err="1" smtClean="0"/>
              <a:t>Letter</a:t>
            </a:r>
            <a:r>
              <a:rPr lang="fi-FI" dirty="0" smtClean="0"/>
              <a:t> of </a:t>
            </a:r>
            <a:r>
              <a:rPr lang="fi-FI" dirty="0" err="1" smtClean="0"/>
              <a:t>intent</a:t>
            </a:r>
            <a:r>
              <a:rPr lang="fi-FI" dirty="0" smtClean="0"/>
              <a:t>, </a:t>
            </a:r>
            <a:r>
              <a:rPr lang="fi-FI" dirty="0" err="1" smtClean="0"/>
              <a:t>memorandum</a:t>
            </a:r>
            <a:r>
              <a:rPr lang="fi-FI" dirty="0" smtClean="0"/>
              <a:t> of </a:t>
            </a:r>
            <a:r>
              <a:rPr lang="fi-FI" dirty="0" err="1" smtClean="0"/>
              <a:t>understanding</a:t>
            </a:r>
            <a:endParaRPr lang="fi-FI" dirty="0" smtClean="0"/>
          </a:p>
        </p:txBody>
      </p:sp>
      <p:sp>
        <p:nvSpPr>
          <p:cNvPr id="4" name="Slide Number Placeholder 3"/>
          <p:cNvSpPr>
            <a:spLocks noGrp="1"/>
          </p:cNvSpPr>
          <p:nvPr>
            <p:ph type="sldNum" sz="quarter" idx="11"/>
          </p:nvPr>
        </p:nvSpPr>
        <p:spPr/>
        <p:txBody>
          <a:bodyPr/>
          <a:lstStyle/>
          <a:p>
            <a:fld id="{488B7DE7-D9E7-4759-BEE4-7E59D49CDC46}" type="slidenum">
              <a:rPr lang="en-US" smtClean="0"/>
              <a:pPr/>
              <a:t>3</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smtClean="0"/>
              <a:t>Vakioehdot ja niiden tuleminen osaksi sopimusta</a:t>
            </a:r>
            <a:endParaRPr lang="en-GB" dirty="0"/>
          </a:p>
        </p:txBody>
      </p:sp>
      <p:sp>
        <p:nvSpPr>
          <p:cNvPr id="3" name="Content Placeholder 2"/>
          <p:cNvSpPr>
            <a:spLocks noGrp="1"/>
          </p:cNvSpPr>
          <p:nvPr>
            <p:ph idx="1"/>
          </p:nvPr>
        </p:nvSpPr>
        <p:spPr/>
        <p:txBody>
          <a:bodyPr>
            <a:normAutofit fontScale="85000" lnSpcReduction="10000"/>
          </a:bodyPr>
          <a:lstStyle/>
          <a:p>
            <a:r>
              <a:rPr lang="fi-FI" sz="2000" dirty="0" smtClean="0"/>
              <a:t>Olennaista </a:t>
            </a:r>
            <a:r>
              <a:rPr lang="fi-FI" sz="2000" u="sng" dirty="0" smtClean="0"/>
              <a:t>asianmukainen liityntä</a:t>
            </a:r>
            <a:r>
              <a:rPr lang="fi-FI" sz="2000" dirty="0" smtClean="0"/>
              <a:t> yksilöllisen sopimuksen ja vakioehtojen välillä sekä asiakkaalla oleva tosiasiallinen </a:t>
            </a:r>
            <a:r>
              <a:rPr lang="fi-FI" sz="2000" u="sng" dirty="0" smtClean="0"/>
              <a:t>tutustumismahdollisuus</a:t>
            </a:r>
            <a:r>
              <a:rPr lang="fi-FI" sz="2000" dirty="0" smtClean="0"/>
              <a:t>:</a:t>
            </a:r>
          </a:p>
          <a:p>
            <a:pPr lvl="1"/>
            <a:r>
              <a:rPr lang="fi-FI" sz="1800" dirty="0" smtClean="0"/>
              <a:t>Vakioehdot sisältyvät itse sopimusasiakirjaan;</a:t>
            </a:r>
          </a:p>
          <a:p>
            <a:pPr lvl="1"/>
            <a:r>
              <a:rPr lang="fi-FI" sz="1800" dirty="0" smtClean="0"/>
              <a:t>Vakioehdot eivät sisälly itse sopimusasiakirjaan, mutta vakioehtoihin on sopimuksessa viitattu;</a:t>
            </a:r>
          </a:p>
          <a:p>
            <a:pPr lvl="2"/>
            <a:r>
              <a:rPr lang="fi-FI" sz="1800" dirty="0" smtClean="0"/>
              <a:t>Vakioehdot kuitenkin syytä oheistaa ainakin tilanteessa, missä vakioehtoja käytetään ensimmäisen kerran ko. asiakkaan kanssa tai joiden tuntemista asiakkaalta ei voi automaattisesti edellyttää.</a:t>
            </a:r>
          </a:p>
          <a:p>
            <a:pPr lvl="1"/>
            <a:r>
              <a:rPr lang="fi-FI" sz="1800" dirty="0" smtClean="0"/>
              <a:t>Vakioehdot eivät sisälly itse sopimusasiakirjaan eikä niihin ole myöskään viitattu (tulisi välttää!).</a:t>
            </a:r>
          </a:p>
          <a:p>
            <a:pPr lvl="2"/>
            <a:r>
              <a:rPr lang="fi-FI" sz="1800" dirty="0" smtClean="0"/>
              <a:t>Osapuoli, joka vetoaa vakioehtojen sitovuuteen, tulisi kyetä osoittamaan, että vakioehdot soveltuvat esimerkiksi vakiintuneen kauppatavan johdosta.</a:t>
            </a:r>
          </a:p>
          <a:p>
            <a:r>
              <a:rPr lang="fi-FI" sz="2000" dirty="0" smtClean="0"/>
              <a:t>Ankarien ja yllättävien ehtojen korostaminen</a:t>
            </a:r>
          </a:p>
        </p:txBody>
      </p:sp>
      <p:sp>
        <p:nvSpPr>
          <p:cNvPr id="4" name="Slide Number Placeholder 3"/>
          <p:cNvSpPr>
            <a:spLocks noGrp="1"/>
          </p:cNvSpPr>
          <p:nvPr>
            <p:ph type="sldNum" sz="quarter" idx="11"/>
          </p:nvPr>
        </p:nvSpPr>
        <p:spPr/>
        <p:txBody>
          <a:bodyPr/>
          <a:lstStyle/>
          <a:p>
            <a:fld id="{488B7DE7-D9E7-4759-BEE4-7E59D49CDC46}" type="slidenum">
              <a:rPr lang="en-US" smtClean="0"/>
              <a:pPr/>
              <a:t>30</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smtClean="0"/>
              <a:t>Vakioehdot ja niiden tuleminen osaksi sopimusta / varoittava esimerkki</a:t>
            </a:r>
            <a:endParaRPr lang="en-GB" dirty="0"/>
          </a:p>
        </p:txBody>
      </p:sp>
      <p:sp>
        <p:nvSpPr>
          <p:cNvPr id="3" name="Content Placeholder 2"/>
          <p:cNvSpPr>
            <a:spLocks noGrp="1"/>
          </p:cNvSpPr>
          <p:nvPr>
            <p:ph idx="1"/>
          </p:nvPr>
        </p:nvSpPr>
        <p:spPr/>
        <p:txBody>
          <a:bodyPr>
            <a:normAutofit fontScale="85000" lnSpcReduction="20000"/>
          </a:bodyPr>
          <a:lstStyle/>
          <a:p>
            <a:pPr>
              <a:lnSpc>
                <a:spcPct val="80000"/>
              </a:lnSpc>
            </a:pPr>
            <a:r>
              <a:rPr lang="fi-FI" sz="1400" dirty="0" err="1" smtClean="0"/>
              <a:t>Solteq</a:t>
            </a:r>
            <a:r>
              <a:rPr lang="fi-FI" sz="1400" dirty="0" smtClean="0"/>
              <a:t> Oyj toimitti Arokarhu Oy:lle viivakoodeja lukevan kassajärjestelmän</a:t>
            </a:r>
          </a:p>
          <a:p>
            <a:pPr>
              <a:lnSpc>
                <a:spcPct val="80000"/>
              </a:lnSpc>
            </a:pPr>
            <a:r>
              <a:rPr lang="fi-FI" sz="1400" dirty="0" smtClean="0"/>
              <a:t>Yhteensopivuusongelma kanssajärjestelmän ohjelmiston ja viivakoodinlukijan välillä</a:t>
            </a:r>
          </a:p>
          <a:p>
            <a:pPr>
              <a:lnSpc>
                <a:spcPct val="80000"/>
              </a:lnSpc>
            </a:pPr>
            <a:r>
              <a:rPr lang="fi-FI" sz="1400" dirty="0" smtClean="0"/>
              <a:t>Arokarhu Oy:lle aiheutui vahinkoa, koska osa tuotteista jäi kirjautumasta kassajärjestelmään</a:t>
            </a:r>
          </a:p>
          <a:p>
            <a:pPr>
              <a:lnSpc>
                <a:spcPct val="80000"/>
              </a:lnSpc>
            </a:pPr>
            <a:r>
              <a:rPr lang="fi-FI" sz="1400" dirty="0" smtClean="0"/>
              <a:t>Arokarhu Oy vaati Turun </a:t>
            </a:r>
            <a:r>
              <a:rPr lang="fi-FI" sz="1400" dirty="0" err="1" smtClean="0"/>
              <a:t>KäO:ssa</a:t>
            </a:r>
            <a:r>
              <a:rPr lang="fi-FI" sz="1400" dirty="0" smtClean="0"/>
              <a:t> </a:t>
            </a:r>
            <a:r>
              <a:rPr lang="fi-FI" sz="1400" dirty="0" err="1" smtClean="0"/>
              <a:t>Solteq</a:t>
            </a:r>
            <a:r>
              <a:rPr lang="fi-FI" sz="1400" dirty="0" smtClean="0"/>
              <a:t> Oyj:ltä sopimusrikkomukseen perustuvaa vahingonkorvausta 537.555 euroa </a:t>
            </a:r>
          </a:p>
          <a:p>
            <a:pPr>
              <a:lnSpc>
                <a:spcPct val="80000"/>
              </a:lnSpc>
            </a:pPr>
            <a:r>
              <a:rPr lang="fi-FI" sz="1400" dirty="0" err="1" smtClean="0"/>
              <a:t>Solteq</a:t>
            </a:r>
            <a:r>
              <a:rPr lang="fi-FI" sz="1400" dirty="0" smtClean="0"/>
              <a:t> Oyj vetosi </a:t>
            </a:r>
            <a:r>
              <a:rPr lang="fi-FI" sz="1400" dirty="0" err="1" smtClean="0"/>
              <a:t>IT</a:t>
            </a:r>
            <a:r>
              <a:rPr lang="fi-FI" sz="1400" dirty="0" smtClean="0"/>
              <a:t> 2000 </a:t>
            </a:r>
            <a:r>
              <a:rPr lang="fi-FI" sz="1400" dirty="0" err="1" smtClean="0"/>
              <a:t>YSE</a:t>
            </a:r>
            <a:r>
              <a:rPr lang="fi-FI" sz="1400" dirty="0" smtClean="0"/>
              <a:t> yleisten sopimusehtojen kohtaan 9:</a:t>
            </a:r>
          </a:p>
          <a:p>
            <a:pPr marL="822325" lvl="1">
              <a:lnSpc>
                <a:spcPct val="80000"/>
              </a:lnSpc>
            </a:pPr>
            <a:r>
              <a:rPr lang="fi-FI" sz="1200" dirty="0" smtClean="0"/>
              <a:t>“Tähän sopimukseen perustuva sopijapuolen korvausvelvollisuus toiselle sopijapuolelle sopimusrikkomuksesta aiheutuneista välittömistä kuluista ja vahingoista on mahdolliset viivästys- ja muut sakot mukaan lukien </a:t>
            </a:r>
            <a:r>
              <a:rPr lang="fi-FI" sz="1200" b="1" dirty="0" smtClean="0"/>
              <a:t>yhteensä enintään viisitoista (15) prosenttia niiden tuotteiden ja palveluiden hinnasta</a:t>
            </a:r>
            <a:r>
              <a:rPr lang="fi-FI" sz="1200" dirty="0" smtClean="0"/>
              <a:t>, joiden toimituksessa sopimusrikkomus tapahtui”.</a:t>
            </a:r>
          </a:p>
          <a:p>
            <a:pPr marL="822325" lvl="1">
              <a:lnSpc>
                <a:spcPct val="80000"/>
              </a:lnSpc>
            </a:pPr>
            <a:r>
              <a:rPr lang="fi-FI" sz="1200" dirty="0" err="1" smtClean="0"/>
              <a:t>Solteq</a:t>
            </a:r>
            <a:r>
              <a:rPr lang="fi-FI" sz="1200" dirty="0" smtClean="0"/>
              <a:t> Oyj toimittanut järjestelmän 53.915,00 euroa kauppahinnasta = vahingonkorvauksen määrä voi olla korkeintaan 8.027,25 euroa.</a:t>
            </a:r>
          </a:p>
          <a:p>
            <a:pPr>
              <a:lnSpc>
                <a:spcPct val="80000"/>
              </a:lnSpc>
            </a:pPr>
            <a:r>
              <a:rPr lang="fi-FI" sz="1400" dirty="0" err="1" smtClean="0"/>
              <a:t>KäO</a:t>
            </a:r>
            <a:r>
              <a:rPr lang="fi-FI" sz="1400" dirty="0" smtClean="0"/>
              <a:t> velvoitti 11.6.2006 </a:t>
            </a:r>
            <a:r>
              <a:rPr lang="fi-FI" sz="1400" dirty="0" err="1" smtClean="0"/>
              <a:t>Solteq</a:t>
            </a:r>
            <a:r>
              <a:rPr lang="fi-FI" sz="1400" dirty="0" smtClean="0"/>
              <a:t> Oyj:n korvaamaan Arokarhu Oy:lle vahingonkorvausta 510.000 euroa</a:t>
            </a:r>
          </a:p>
          <a:p>
            <a:pPr>
              <a:lnSpc>
                <a:spcPct val="80000"/>
              </a:lnSpc>
            </a:pPr>
            <a:r>
              <a:rPr lang="fi-FI" sz="1400" dirty="0" smtClean="0"/>
              <a:t>Turun HO 20.3.2008 pysytti käräjäoikeuden tuomion todeten mm. seuraavaa:</a:t>
            </a:r>
          </a:p>
          <a:p>
            <a:pPr marL="822325" lvl="1">
              <a:lnSpc>
                <a:spcPct val="80000"/>
              </a:lnSpc>
            </a:pPr>
            <a:r>
              <a:rPr lang="fi-FI" sz="1200" dirty="0" smtClean="0"/>
              <a:t>Sopimuksessa viitattu </a:t>
            </a:r>
            <a:r>
              <a:rPr lang="fi-FI" sz="1200" dirty="0" err="1" smtClean="0"/>
              <a:t>IT</a:t>
            </a:r>
            <a:r>
              <a:rPr lang="fi-FI" sz="1200" dirty="0" smtClean="0"/>
              <a:t> 2000 erityisehtoihin asiakaskohtaisten ohjelmiston toimituksesta</a:t>
            </a:r>
          </a:p>
          <a:p>
            <a:pPr marL="822325" lvl="1">
              <a:lnSpc>
                <a:spcPct val="80000"/>
              </a:lnSpc>
            </a:pPr>
            <a:r>
              <a:rPr lang="fi-FI" sz="1200" dirty="0" err="1" smtClean="0"/>
              <a:t>IT</a:t>
            </a:r>
            <a:r>
              <a:rPr lang="fi-FI" sz="1200" dirty="0" smtClean="0"/>
              <a:t> 2000 yleisten sopimusehtojen ei voida katsoa tulleen sopimuksen osaksi pelkästään sillä, että ne on ehtojen laatijan mukaan tarkoitettu sovellettavaksi yhdessä </a:t>
            </a:r>
            <a:r>
              <a:rPr lang="fi-FI" sz="1200" dirty="0" err="1" smtClean="0"/>
              <a:t>IT</a:t>
            </a:r>
            <a:r>
              <a:rPr lang="fi-FI" sz="1200" dirty="0" smtClean="0"/>
              <a:t> 2000 -erityisehtojen kanssa</a:t>
            </a:r>
          </a:p>
          <a:p>
            <a:pPr marL="822325" lvl="1">
              <a:lnSpc>
                <a:spcPct val="80000"/>
              </a:lnSpc>
            </a:pPr>
            <a:r>
              <a:rPr lang="fi-FI" sz="1200" dirty="0" err="1" smtClean="0"/>
              <a:t>IT</a:t>
            </a:r>
            <a:r>
              <a:rPr lang="fi-FI" sz="1200" dirty="0" smtClean="0"/>
              <a:t> 2000 -erityisehtoja tai </a:t>
            </a:r>
            <a:r>
              <a:rPr lang="fi-FI" sz="1200" dirty="0" err="1" smtClean="0"/>
              <a:t>IT</a:t>
            </a:r>
            <a:r>
              <a:rPr lang="fi-FI" sz="1200" dirty="0" smtClean="0"/>
              <a:t> 2000 -yleisiä ehtoja ei myöskään ollut edellä sanotun sopimuksen liitteenä, eikä niitä ollut käyty Arokarhu Oy:n edustajien kanssa läpi ennen sopimuksen allekirjoittamista</a:t>
            </a:r>
          </a:p>
          <a:p>
            <a:pPr marL="822325" lvl="1">
              <a:lnSpc>
                <a:spcPct val="80000"/>
              </a:lnSpc>
            </a:pPr>
            <a:r>
              <a:rPr lang="fi-FI" sz="1200" dirty="0" smtClean="0"/>
              <a:t>Edellä mainitut sopimusehdot eivät siten ole tulleet Arokarhu Oy:n ja </a:t>
            </a:r>
            <a:r>
              <a:rPr lang="fi-FI" sz="1200" dirty="0" err="1" smtClean="0"/>
              <a:t>Solteq</a:t>
            </a:r>
            <a:r>
              <a:rPr lang="fi-FI" sz="1200" dirty="0" smtClean="0"/>
              <a:t> Oyj:n välisen sopimuksen osaksi</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31</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smtClean="0"/>
              <a:t>Sopimusehdot, joihin suhtauduttava kriittisesti</a:t>
            </a:r>
            <a:endParaRPr lang="en-GB" dirty="0"/>
          </a:p>
        </p:txBody>
      </p:sp>
      <p:sp>
        <p:nvSpPr>
          <p:cNvPr id="3" name="Content Placeholder 2"/>
          <p:cNvSpPr>
            <a:spLocks noGrp="1"/>
          </p:cNvSpPr>
          <p:nvPr>
            <p:ph idx="1"/>
          </p:nvPr>
        </p:nvSpPr>
        <p:spPr/>
        <p:txBody>
          <a:bodyPr>
            <a:normAutofit fontScale="85000" lnSpcReduction="10000"/>
          </a:bodyPr>
          <a:lstStyle/>
          <a:p>
            <a:r>
              <a:rPr lang="fi-FI" sz="2000" dirty="0" smtClean="0"/>
              <a:t>Epätasapainoiset ja yksipuoliset ehdot (esim.):</a:t>
            </a:r>
          </a:p>
          <a:p>
            <a:pPr lvl="1"/>
            <a:r>
              <a:rPr lang="fi-FI" sz="1800" dirty="0" smtClean="0"/>
              <a:t>Vastuunrajoitus, joka sulkee osapuolen vastuun kokonaisuudessaan, ellei kyse tahallisesta tai törkeällä tuottamuksessa aiheutetusta teosta</a:t>
            </a:r>
          </a:p>
          <a:p>
            <a:pPr lvl="2"/>
            <a:r>
              <a:rPr lang="fi-FI" sz="1800" b="1" dirty="0" smtClean="0"/>
              <a:t>Riski</a:t>
            </a:r>
            <a:r>
              <a:rPr lang="fi-FI" sz="1800" dirty="0" smtClean="0"/>
              <a:t>: Voidaan kohtuullistaa jopa sivuuttamalla  vastuunrajoitusehto kokonaan</a:t>
            </a:r>
          </a:p>
          <a:p>
            <a:pPr lvl="1"/>
            <a:r>
              <a:rPr lang="fi-FI" sz="1800" dirty="0" smtClean="0"/>
              <a:t>Yksipuolinen oikeus muuttaa sopimusta tai sen kohdetta</a:t>
            </a:r>
          </a:p>
          <a:p>
            <a:pPr lvl="2"/>
            <a:r>
              <a:rPr lang="fi-FI" sz="1800" b="1" dirty="0" smtClean="0"/>
              <a:t>Riski</a:t>
            </a:r>
            <a:r>
              <a:rPr lang="fi-FI" sz="1800" dirty="0" smtClean="0"/>
              <a:t>: Sopimusta sovitellaan tai jätetään muutetulta osin huomioimatta</a:t>
            </a:r>
          </a:p>
          <a:p>
            <a:pPr lvl="1"/>
            <a:r>
              <a:rPr lang="fi-FI" sz="1800" dirty="0" smtClean="0"/>
              <a:t>Yksipuolinen oikeus irtisanoa tai purkaa sopimus</a:t>
            </a:r>
          </a:p>
          <a:p>
            <a:r>
              <a:rPr lang="fi-FI" sz="2000" dirty="0" smtClean="0"/>
              <a:t>Osapuolen maksukyvyttömyyteen varautuminen</a:t>
            </a:r>
          </a:p>
          <a:p>
            <a:pPr lvl="1"/>
            <a:r>
              <a:rPr lang="fi-FI" sz="1800" dirty="0" smtClean="0"/>
              <a:t>Konkurssinvaraiset ehdot helposti mitättömiä</a:t>
            </a:r>
          </a:p>
          <a:p>
            <a:pPr lvl="1"/>
            <a:r>
              <a:rPr lang="fi-FI" sz="1800" dirty="0" smtClean="0"/>
              <a:t>Omistuksenpidätysehdon sitovuus osapuolen konkurssissa</a:t>
            </a:r>
          </a:p>
          <a:p>
            <a:pPr lvl="1"/>
            <a:r>
              <a:rPr lang="fi-FI" sz="1800" dirty="0" smtClean="0"/>
              <a:t>Maksujärjestelyistä sopiminen osapuolen maksukyvyttömyystilanteessa (riski takaisinsaannista konkurssipesään)</a:t>
            </a:r>
          </a:p>
        </p:txBody>
      </p:sp>
      <p:sp>
        <p:nvSpPr>
          <p:cNvPr id="4" name="Slide Number Placeholder 3"/>
          <p:cNvSpPr>
            <a:spLocks noGrp="1"/>
          </p:cNvSpPr>
          <p:nvPr>
            <p:ph type="sldNum" sz="quarter" idx="11"/>
          </p:nvPr>
        </p:nvSpPr>
        <p:spPr/>
        <p:txBody>
          <a:bodyPr/>
          <a:lstStyle/>
          <a:p>
            <a:fld id="{488B7DE7-D9E7-4759-BEE4-7E59D49CDC46}" type="slidenum">
              <a:rPr lang="en-US" smtClean="0"/>
              <a:pPr/>
              <a:t>32</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Liikesopimusten tulkinnasta </a:t>
            </a:r>
            <a:endParaRPr lang="en-GB" dirty="0"/>
          </a:p>
        </p:txBody>
      </p:sp>
      <p:sp>
        <p:nvSpPr>
          <p:cNvPr id="3" name="Content Placeholder 2"/>
          <p:cNvSpPr>
            <a:spLocks noGrp="1"/>
          </p:cNvSpPr>
          <p:nvPr>
            <p:ph idx="1"/>
          </p:nvPr>
        </p:nvSpPr>
        <p:spPr/>
        <p:txBody>
          <a:bodyPr>
            <a:normAutofit fontScale="85000" lnSpcReduction="20000"/>
          </a:bodyPr>
          <a:lstStyle/>
          <a:p>
            <a:r>
              <a:rPr lang="fi-FI" sz="2000" dirty="0" smtClean="0"/>
              <a:t>Pätevä liikesopimus sitoo osapuolia; </a:t>
            </a:r>
            <a:r>
              <a:rPr lang="fi-FI" sz="2000" dirty="0" err="1" smtClean="0"/>
              <a:t>pacta</a:t>
            </a:r>
            <a:r>
              <a:rPr lang="fi-FI" sz="2000" dirty="0" smtClean="0"/>
              <a:t> </a:t>
            </a:r>
            <a:r>
              <a:rPr lang="fi-FI" sz="2000" dirty="0" err="1" smtClean="0"/>
              <a:t>sund</a:t>
            </a:r>
            <a:r>
              <a:rPr lang="fi-FI" sz="2000" dirty="0" smtClean="0"/>
              <a:t> </a:t>
            </a:r>
            <a:r>
              <a:rPr lang="fi-FI" sz="2000" dirty="0" err="1" smtClean="0"/>
              <a:t>servanda</a:t>
            </a:r>
            <a:endParaRPr lang="fi-FI" sz="2000" dirty="0" smtClean="0"/>
          </a:p>
          <a:p>
            <a:r>
              <a:rPr lang="fi-FI" sz="2000" dirty="0" smtClean="0"/>
              <a:t>Tulkinnan lähtökohtana sopimuksen sanamuoto ja tulkinta-aineisto</a:t>
            </a:r>
          </a:p>
          <a:p>
            <a:r>
              <a:rPr lang="fi-FI" sz="2000" dirty="0" smtClean="0"/>
              <a:t>Tästä huolimatta tulkintaerimielisyys voi liittyä myös siihen:</a:t>
            </a:r>
          </a:p>
          <a:p>
            <a:pPr lvl="1"/>
            <a:r>
              <a:rPr lang="fi-FI" sz="1800" dirty="0" smtClean="0"/>
              <a:t>Mitkä sopimusehdot säätelevät sopimusta</a:t>
            </a:r>
          </a:p>
          <a:p>
            <a:pPr lvl="1"/>
            <a:r>
              <a:rPr lang="fi-FI" sz="1800" dirty="0" smtClean="0"/>
              <a:t>Mikä on sopimuksen sisältöä sääntelevän asiakirja-aineiston velvoittavuusjärjestys</a:t>
            </a:r>
          </a:p>
          <a:p>
            <a:pPr lvl="1"/>
            <a:r>
              <a:rPr lang="fi-FI" sz="1800" dirty="0" smtClean="0"/>
              <a:t>Koskeeko tietty lainsäädäntö sopimusta</a:t>
            </a:r>
          </a:p>
          <a:p>
            <a:pPr lvl="1"/>
            <a:r>
              <a:rPr lang="fi-FI" sz="1800" dirty="0" smtClean="0"/>
              <a:t>Onko sopimuksen soveltamiskäytäntö joltakin osin korvannut sopimuksen sanamuodon mukaisen sisällön?</a:t>
            </a:r>
          </a:p>
          <a:p>
            <a:r>
              <a:rPr lang="fi-FI" sz="2000" dirty="0" smtClean="0"/>
              <a:t>Epäselvyyssääntö: laatijan ”vahingoksi” in </a:t>
            </a:r>
            <a:r>
              <a:rPr lang="fi-FI" sz="2000" dirty="0" err="1" smtClean="0"/>
              <a:t>dubio</a:t>
            </a:r>
            <a:r>
              <a:rPr lang="fi-FI" sz="2000" dirty="0" smtClean="0"/>
              <a:t> contra </a:t>
            </a:r>
            <a:r>
              <a:rPr lang="fi-FI" sz="2000" dirty="0" err="1" smtClean="0"/>
              <a:t>stipulatorem</a:t>
            </a:r>
            <a:r>
              <a:rPr lang="fi-FI" sz="2000" dirty="0" smtClean="0"/>
              <a:t> (kuka on laatinut sopimuksen)</a:t>
            </a:r>
          </a:p>
          <a:p>
            <a:r>
              <a:rPr lang="fi-FI" sz="2000" dirty="0" smtClean="0"/>
              <a:t>Sopimusosapuolten yhteinen tahto ratkaisee sanamuodosta riippumatta</a:t>
            </a:r>
          </a:p>
          <a:p>
            <a:r>
              <a:rPr lang="fi-FI" sz="2000" dirty="0" err="1" smtClean="0"/>
              <a:t>Battle</a:t>
            </a:r>
            <a:r>
              <a:rPr lang="fi-FI" sz="2000" dirty="0" smtClean="0"/>
              <a:t> of </a:t>
            </a:r>
            <a:r>
              <a:rPr lang="fi-FI" sz="2000" dirty="0" err="1" smtClean="0"/>
              <a:t>forms</a:t>
            </a:r>
            <a:r>
              <a:rPr lang="fi-FI" sz="2000" dirty="0" smtClean="0"/>
              <a:t>; vakioehtojen osalta</a:t>
            </a:r>
          </a:p>
        </p:txBody>
      </p:sp>
      <p:sp>
        <p:nvSpPr>
          <p:cNvPr id="4" name="Slide Number Placeholder 3"/>
          <p:cNvSpPr>
            <a:spLocks noGrp="1"/>
          </p:cNvSpPr>
          <p:nvPr>
            <p:ph type="sldNum" sz="quarter" idx="11"/>
          </p:nvPr>
        </p:nvSpPr>
        <p:spPr/>
        <p:txBody>
          <a:bodyPr/>
          <a:lstStyle/>
          <a:p>
            <a:fld id="{488B7DE7-D9E7-4759-BEE4-7E59D49CDC46}" type="slidenum">
              <a:rPr lang="en-US" smtClean="0"/>
              <a:pPr/>
              <a:t>33</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8000" y="1368000"/>
            <a:ext cx="6061500" cy="3816000"/>
          </a:xfrm>
        </p:spPr>
        <p:txBody>
          <a:bodyPr>
            <a:normAutofit/>
          </a:bodyPr>
          <a:lstStyle/>
          <a:p>
            <a:pPr algn="ctr"/>
            <a:r>
              <a:rPr lang="fi-FI" dirty="0" smtClean="0"/>
              <a:t>KIITOS!</a:t>
            </a:r>
          </a:p>
          <a:p>
            <a:pPr algn="ctr"/>
            <a:endParaRPr lang="fi-FI" dirty="0" smtClean="0"/>
          </a:p>
          <a:p>
            <a:pPr algn="ctr"/>
            <a:r>
              <a:rPr lang="fi-FI" dirty="0" smtClean="0"/>
              <a:t>Tuomas Lehtinen</a:t>
            </a:r>
          </a:p>
          <a:p>
            <a:pPr algn="ctr"/>
            <a:r>
              <a:rPr lang="fi-FI" dirty="0" smtClean="0"/>
              <a:t>Asianajotoimisto Castrén &amp; Snellman Oy</a:t>
            </a:r>
          </a:p>
          <a:p>
            <a:pPr algn="ctr"/>
            <a:r>
              <a:rPr lang="fi-FI" dirty="0" err="1" smtClean="0"/>
              <a:t>tuomas.lehtinen@castren.fi</a:t>
            </a:r>
            <a:endParaRPr lang="fi-FI" dirty="0" smtClean="0"/>
          </a:p>
          <a:p>
            <a:pPr algn="ctr"/>
            <a:endParaRPr lang="fi-FI" dirty="0" smtClean="0"/>
          </a:p>
          <a:p>
            <a:pPr algn="ctr"/>
            <a:r>
              <a:rPr lang="fi-FI" dirty="0" err="1" smtClean="0"/>
              <a:t>www.castren.fi</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34</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Sopimuksen</a:t>
            </a:r>
            <a:r>
              <a:rPr lang="en-US" dirty="0" smtClean="0"/>
              <a:t> </a:t>
            </a:r>
            <a:r>
              <a:rPr lang="en-US" dirty="0" err="1" smtClean="0"/>
              <a:t>syntyminen</a:t>
            </a:r>
            <a:r>
              <a:rPr lang="en-US" dirty="0" smtClean="0"/>
              <a:t> (1/2)</a:t>
            </a:r>
            <a:r>
              <a:rPr lang="en-US" sz="2800" dirty="0" smtClean="0"/>
              <a:t> </a:t>
            </a:r>
            <a:endParaRPr lang="en-GB" dirty="0"/>
          </a:p>
        </p:txBody>
      </p:sp>
      <p:sp>
        <p:nvSpPr>
          <p:cNvPr id="3" name="Content Placeholder 2"/>
          <p:cNvSpPr>
            <a:spLocks noGrp="1"/>
          </p:cNvSpPr>
          <p:nvPr>
            <p:ph idx="1"/>
          </p:nvPr>
        </p:nvSpPr>
        <p:spPr/>
        <p:txBody>
          <a:bodyPr>
            <a:normAutofit fontScale="92500" lnSpcReduction="20000"/>
          </a:bodyPr>
          <a:lstStyle/>
          <a:p>
            <a:r>
              <a:rPr lang="fi-FI" sz="2000" dirty="0" smtClean="0"/>
              <a:t>Sopimus voidaan määritellä oikeudellisesti kahden osapuolen väliseksi oikeustoimeksi, joka synnyttää näiden osapuolten välille velvoitteita ja niitä vastaavia oikeuksia.</a:t>
            </a:r>
          </a:p>
          <a:p>
            <a:r>
              <a:rPr lang="fi-FI" sz="2000" dirty="0" smtClean="0"/>
              <a:t>Lähtökohta sopimusoikeudessa on </a:t>
            </a:r>
          </a:p>
          <a:p>
            <a:pPr lvl="1"/>
            <a:r>
              <a:rPr lang="fi-FI" sz="1800" dirty="0" smtClean="0"/>
              <a:t>(i) sopimusten sitovuus (</a:t>
            </a:r>
            <a:r>
              <a:rPr lang="fi-FI" sz="1800" i="1" dirty="0" err="1" smtClean="0"/>
              <a:t>Pacta</a:t>
            </a:r>
            <a:r>
              <a:rPr lang="fi-FI" sz="1800" i="1" dirty="0" smtClean="0"/>
              <a:t> </a:t>
            </a:r>
            <a:r>
              <a:rPr lang="fi-FI" sz="1800" i="1" dirty="0" err="1" smtClean="0"/>
              <a:t>sunt</a:t>
            </a:r>
            <a:r>
              <a:rPr lang="fi-FI" sz="1800" i="1" dirty="0" smtClean="0"/>
              <a:t> </a:t>
            </a:r>
            <a:r>
              <a:rPr lang="fi-FI" sz="1800" i="1" dirty="0" err="1" smtClean="0"/>
              <a:t>servanda</a:t>
            </a:r>
            <a:r>
              <a:rPr lang="fi-FI" sz="1800" dirty="0" smtClean="0"/>
              <a:t>), ja toisaalta</a:t>
            </a:r>
          </a:p>
          <a:p>
            <a:pPr lvl="1"/>
            <a:r>
              <a:rPr lang="fi-FI" sz="1800" dirty="0" smtClean="0"/>
              <a:t>(ii) sopimusvapaus</a:t>
            </a:r>
          </a:p>
          <a:p>
            <a:r>
              <a:rPr lang="fi-FI" sz="2000" dirty="0" smtClean="0"/>
              <a:t>Laki varallisuusoikeudellisista oikeustoimista (228/1929) (”</a:t>
            </a:r>
            <a:r>
              <a:rPr lang="fi-FI" sz="2000" dirty="0" err="1" smtClean="0"/>
              <a:t>OikTL</a:t>
            </a:r>
            <a:r>
              <a:rPr lang="fi-FI" sz="2000" dirty="0" smtClean="0"/>
              <a:t>”) sopimusoikeudellinen yleislaki</a:t>
            </a:r>
          </a:p>
          <a:p>
            <a:pPr lvl="1"/>
            <a:r>
              <a:rPr lang="fi-FI" sz="1800" dirty="0" smtClean="0"/>
              <a:t>Sääntelee sopimuksen syntyä</a:t>
            </a:r>
          </a:p>
          <a:p>
            <a:r>
              <a:rPr lang="fi-FI" sz="2000" dirty="0" smtClean="0"/>
              <a:t>Kauppalaki (355/1987)</a:t>
            </a:r>
          </a:p>
          <a:p>
            <a:pPr lvl="1"/>
            <a:r>
              <a:rPr lang="fi-FI" sz="1800" dirty="0" smtClean="0"/>
              <a:t>Sääntelee sopimuksen sisältöä, jos toisin ei ole sovittu</a:t>
            </a:r>
          </a:p>
          <a:p>
            <a:r>
              <a:rPr lang="fi-FI" sz="2000" dirty="0" smtClean="0"/>
              <a:t>Yksinkertaisimmillaan tarjous ja siihen annettu puhdas hyväksyvä vastaus synnyttää sopimuksen</a:t>
            </a:r>
          </a:p>
        </p:txBody>
      </p:sp>
      <p:sp>
        <p:nvSpPr>
          <p:cNvPr id="4" name="Slide Number Placeholder 3"/>
          <p:cNvSpPr>
            <a:spLocks noGrp="1"/>
          </p:cNvSpPr>
          <p:nvPr>
            <p:ph type="sldNum" sz="quarter" idx="11"/>
          </p:nvPr>
        </p:nvSpPr>
        <p:spPr/>
        <p:txBody>
          <a:bodyPr/>
          <a:lstStyle/>
          <a:p>
            <a:fld id="{488B7DE7-D9E7-4759-BEE4-7E59D49CDC46}" type="slidenum">
              <a:rPr lang="en-US" smtClean="0"/>
              <a:pPr/>
              <a:t>4</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Sopimuksen</a:t>
            </a:r>
            <a:r>
              <a:rPr lang="en-US" dirty="0" smtClean="0"/>
              <a:t> </a:t>
            </a:r>
            <a:r>
              <a:rPr lang="en-US" dirty="0" err="1" smtClean="0"/>
              <a:t>syntyminen</a:t>
            </a:r>
            <a:r>
              <a:rPr lang="en-US" dirty="0" smtClean="0"/>
              <a:t> (2/2)</a:t>
            </a:r>
            <a:endParaRPr lang="en-GB" dirty="0"/>
          </a:p>
        </p:txBody>
      </p:sp>
      <p:sp>
        <p:nvSpPr>
          <p:cNvPr id="3" name="Content Placeholder 2"/>
          <p:cNvSpPr>
            <a:spLocks noGrp="1"/>
          </p:cNvSpPr>
          <p:nvPr>
            <p:ph idx="1"/>
          </p:nvPr>
        </p:nvSpPr>
        <p:spPr/>
        <p:txBody>
          <a:bodyPr>
            <a:normAutofit fontScale="85000" lnSpcReduction="20000"/>
          </a:bodyPr>
          <a:lstStyle/>
          <a:p>
            <a:pPr>
              <a:lnSpc>
                <a:spcPct val="80000"/>
              </a:lnSpc>
            </a:pPr>
            <a:r>
              <a:rPr lang="fi-FI" sz="2000" dirty="0" smtClean="0"/>
              <a:t>Sopimusneuvottelujen tuloksena syntyvä sopimus</a:t>
            </a:r>
          </a:p>
          <a:p>
            <a:pPr lvl="1">
              <a:lnSpc>
                <a:spcPct val="80000"/>
              </a:lnSpc>
            </a:pPr>
            <a:r>
              <a:rPr lang="fi-FI" sz="1800" dirty="0" smtClean="0"/>
              <a:t>Sopimus syntyy vaiheittaisena prosessina </a:t>
            </a:r>
          </a:p>
          <a:p>
            <a:pPr lvl="1">
              <a:lnSpc>
                <a:spcPct val="80000"/>
              </a:lnSpc>
            </a:pPr>
            <a:r>
              <a:rPr lang="fi-FI" sz="1800" dirty="0" smtClean="0"/>
              <a:t>Olosuhteet sopimusneuvottelujen aikana ovat yleensä sellaiset, etteivät sopimuskohtia koskevat ehdotukset ja niihin annetut vastaukset ole osapuolia sitovia.</a:t>
            </a:r>
          </a:p>
          <a:p>
            <a:pPr lvl="1">
              <a:lnSpc>
                <a:spcPct val="80000"/>
              </a:lnSpc>
            </a:pPr>
            <a:r>
              <a:rPr lang="fi-FI" sz="1800" dirty="0" smtClean="0"/>
              <a:t>Poikkeuksellisesti osapuolella voi syntyä vastuu tuloksettomina katkenneista sopimusneuvotteluista esimerkiksi tahallisesti viivyttämällä neuvotteluita yksipuolisesti omaa etuaan ajatellen tai saada vastapuolelle käsityksen siitä, että neuvottelut olisivat johtamassa positiiviseen lopputulokseen.</a:t>
            </a:r>
          </a:p>
          <a:p>
            <a:pPr>
              <a:lnSpc>
                <a:spcPct val="80000"/>
              </a:lnSpc>
            </a:pPr>
            <a:r>
              <a:rPr lang="fi-FI" sz="2000" dirty="0" smtClean="0"/>
              <a:t>Neuvotteluvastuuta voit vähentää sopimalla:</a:t>
            </a:r>
          </a:p>
          <a:p>
            <a:pPr lvl="1">
              <a:lnSpc>
                <a:spcPct val="80000"/>
              </a:lnSpc>
            </a:pPr>
            <a:r>
              <a:rPr lang="fi-FI" sz="1800" dirty="0" smtClean="0"/>
              <a:t>Syntymekanismista</a:t>
            </a:r>
          </a:p>
          <a:p>
            <a:pPr lvl="1">
              <a:lnSpc>
                <a:spcPct val="80000"/>
              </a:lnSpc>
            </a:pPr>
            <a:r>
              <a:rPr lang="fi-FI" sz="1800" dirty="0" smtClean="0"/>
              <a:t>Kustannustenjaosta</a:t>
            </a:r>
          </a:p>
          <a:p>
            <a:pPr lvl="1">
              <a:lnSpc>
                <a:spcPct val="80000"/>
              </a:lnSpc>
            </a:pPr>
            <a:r>
              <a:rPr lang="fi-FI" sz="1800" dirty="0" smtClean="0"/>
              <a:t>Neuvottelujen aikana välitettävien tietojen salassapidosta ja hyväksikäytön rajoittamisesta</a:t>
            </a:r>
          </a:p>
          <a:p>
            <a:pPr>
              <a:lnSpc>
                <a:spcPct val="80000"/>
              </a:lnSpc>
            </a:pPr>
            <a:r>
              <a:rPr lang="fi-FI" sz="2000" dirty="0" smtClean="0"/>
              <a:t>Vältä ryhtymästä sopimuksen täytäntöönpanotoimiin ennen kuin sopimus on allekirjoitettu.</a:t>
            </a:r>
            <a:endParaRPr lang="en-US" sz="2000" dirty="0" smtClean="0"/>
          </a:p>
        </p:txBody>
      </p:sp>
      <p:sp>
        <p:nvSpPr>
          <p:cNvPr id="4" name="Slide Number Placeholder 3"/>
          <p:cNvSpPr>
            <a:spLocks noGrp="1"/>
          </p:cNvSpPr>
          <p:nvPr>
            <p:ph type="sldNum" sz="quarter" idx="11"/>
          </p:nvPr>
        </p:nvSpPr>
        <p:spPr/>
        <p:txBody>
          <a:bodyPr/>
          <a:lstStyle/>
          <a:p>
            <a:fld id="{488B7DE7-D9E7-4759-BEE4-7E59D49CDC46}" type="slidenum">
              <a:rPr lang="en-US" smtClean="0"/>
              <a:pPr/>
              <a:t>5</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Keskeisiä ehtoja sopimuksessa</a:t>
            </a:r>
            <a:endParaRPr lang="en-GB" dirty="0"/>
          </a:p>
        </p:txBody>
      </p:sp>
      <p:sp>
        <p:nvSpPr>
          <p:cNvPr id="3" name="Content Placeholder 2"/>
          <p:cNvSpPr>
            <a:spLocks noGrp="1"/>
          </p:cNvSpPr>
          <p:nvPr>
            <p:ph idx="1"/>
          </p:nvPr>
        </p:nvSpPr>
        <p:spPr/>
        <p:txBody>
          <a:bodyPr>
            <a:normAutofit fontScale="92500" lnSpcReduction="20000"/>
          </a:bodyPr>
          <a:lstStyle/>
          <a:p>
            <a:r>
              <a:rPr lang="fi-FI" dirty="0" smtClean="0"/>
              <a:t>Sitovuus</a:t>
            </a:r>
          </a:p>
          <a:p>
            <a:r>
              <a:rPr lang="fi-FI" dirty="0" smtClean="0"/>
              <a:t>Salassapito</a:t>
            </a:r>
          </a:p>
          <a:p>
            <a:r>
              <a:rPr lang="fi-FI" dirty="0" err="1" smtClean="0"/>
              <a:t>Eksklusiviteetti</a:t>
            </a:r>
            <a:endParaRPr lang="fi-FI" dirty="0" smtClean="0"/>
          </a:p>
          <a:p>
            <a:r>
              <a:rPr lang="fi-FI" dirty="0" smtClean="0"/>
              <a:t>Kustannustenjako</a:t>
            </a:r>
          </a:p>
          <a:p>
            <a:r>
              <a:rPr lang="fi-FI" dirty="0" smtClean="0"/>
              <a:t>Rekrytointikielto</a:t>
            </a:r>
          </a:p>
          <a:p>
            <a:r>
              <a:rPr lang="fi-FI" dirty="0" smtClean="0"/>
              <a:t>Olennaisten sopimusehtojen määrittely (lopullista sopimusta varten)</a:t>
            </a:r>
          </a:p>
          <a:p>
            <a:r>
              <a:rPr lang="fi-FI" dirty="0" smtClean="0"/>
              <a:t>Voimassaolo</a:t>
            </a:r>
          </a:p>
          <a:p>
            <a:r>
              <a:rPr lang="fi-FI" dirty="0" smtClean="0"/>
              <a:t>Muoto</a:t>
            </a:r>
          </a:p>
          <a:p>
            <a:r>
              <a:rPr lang="fi-FI" dirty="0" smtClean="0"/>
              <a:t>Sovellettava laki ja riitojen ratkaisu</a:t>
            </a:r>
          </a:p>
        </p:txBody>
      </p:sp>
      <p:sp>
        <p:nvSpPr>
          <p:cNvPr id="4" name="Slide Number Placeholder 3"/>
          <p:cNvSpPr>
            <a:spLocks noGrp="1"/>
          </p:cNvSpPr>
          <p:nvPr>
            <p:ph type="sldNum" sz="quarter" idx="11"/>
          </p:nvPr>
        </p:nvSpPr>
        <p:spPr/>
        <p:txBody>
          <a:bodyPr/>
          <a:lstStyle/>
          <a:p>
            <a:fld id="{488B7DE7-D9E7-4759-BEE4-7E59D49CDC46}" type="slidenum">
              <a:rPr lang="en-US" smtClean="0"/>
              <a:pPr/>
              <a:t>6</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Esimerkki</a:t>
            </a:r>
            <a:r>
              <a:rPr lang="en-US" dirty="0" smtClean="0"/>
              <a:t> Letter of </a:t>
            </a:r>
            <a:r>
              <a:rPr lang="en-US" dirty="0" err="1" smtClean="0"/>
              <a:t>Intentin</a:t>
            </a:r>
            <a:r>
              <a:rPr lang="en-US" dirty="0" smtClean="0"/>
              <a:t> </a:t>
            </a:r>
            <a:r>
              <a:rPr lang="en-US" dirty="0" err="1" smtClean="0"/>
              <a:t>sitovuudesta</a:t>
            </a:r>
            <a:endParaRPr lang="en-GB" dirty="0"/>
          </a:p>
        </p:txBody>
      </p:sp>
      <p:sp>
        <p:nvSpPr>
          <p:cNvPr id="3" name="Content Placeholder 2"/>
          <p:cNvSpPr>
            <a:spLocks noGrp="1"/>
          </p:cNvSpPr>
          <p:nvPr>
            <p:ph idx="1"/>
          </p:nvPr>
        </p:nvSpPr>
        <p:spPr>
          <a:xfrm>
            <a:off x="5089712" y="1502472"/>
            <a:ext cx="3674118" cy="3035912"/>
          </a:xfrm>
        </p:spPr>
        <p:txBody>
          <a:bodyPr/>
          <a:lstStyle/>
          <a:p>
            <a:pPr marL="177800" indent="-177800">
              <a:spcBef>
                <a:spcPct val="20000"/>
              </a:spcBef>
              <a:buSzPct val="100000"/>
            </a:pPr>
            <a:r>
              <a:rPr lang="fi-FI" sz="2000" dirty="0" smtClean="0">
                <a:solidFill>
                  <a:srgbClr val="114082"/>
                </a:solidFill>
              </a:rPr>
              <a:t> </a:t>
            </a:r>
            <a:r>
              <a:rPr lang="fi-FI" sz="1400" dirty="0" smtClean="0">
                <a:solidFill>
                  <a:srgbClr val="114082"/>
                </a:solidFill>
              </a:rPr>
              <a:t>Sitovat elementit</a:t>
            </a:r>
          </a:p>
          <a:p>
            <a:pPr marL="542925" lvl="1" indent="-185738">
              <a:spcBef>
                <a:spcPct val="20000"/>
              </a:spcBef>
              <a:buSzPct val="100000"/>
            </a:pPr>
            <a:r>
              <a:rPr lang="fi-FI" sz="1400" dirty="0" smtClean="0">
                <a:solidFill>
                  <a:srgbClr val="114082"/>
                </a:solidFill>
              </a:rPr>
              <a:t>Neuvotteluvelvollisuus</a:t>
            </a:r>
          </a:p>
          <a:p>
            <a:pPr marL="542925" lvl="1" indent="-185738">
              <a:spcBef>
                <a:spcPct val="20000"/>
              </a:spcBef>
              <a:buSzPct val="100000"/>
            </a:pPr>
            <a:r>
              <a:rPr lang="fi-FI" sz="1400" dirty="0" smtClean="0">
                <a:solidFill>
                  <a:srgbClr val="114082"/>
                </a:solidFill>
              </a:rPr>
              <a:t>Yksinoikeus</a:t>
            </a:r>
          </a:p>
          <a:p>
            <a:pPr marL="542925" lvl="1" indent="-185738">
              <a:spcBef>
                <a:spcPct val="20000"/>
              </a:spcBef>
              <a:buSzPct val="100000"/>
            </a:pPr>
            <a:r>
              <a:rPr lang="fi-FI" sz="1400" dirty="0" smtClean="0">
                <a:solidFill>
                  <a:srgbClr val="114082"/>
                </a:solidFill>
              </a:rPr>
              <a:t>Määräaikaisuus</a:t>
            </a:r>
          </a:p>
          <a:p>
            <a:pPr marL="542925" lvl="1" indent="-185738">
              <a:spcBef>
                <a:spcPct val="20000"/>
              </a:spcBef>
              <a:buSzPct val="100000"/>
            </a:pPr>
            <a:r>
              <a:rPr lang="fi-FI" sz="1400" dirty="0" smtClean="0">
                <a:solidFill>
                  <a:srgbClr val="114082"/>
                </a:solidFill>
              </a:rPr>
              <a:t>Vastuuvapautus, jos sopimukseen ei päästä</a:t>
            </a:r>
          </a:p>
          <a:p>
            <a:pPr marL="177800" indent="-177800" algn="just">
              <a:spcBef>
                <a:spcPct val="20000"/>
              </a:spcBef>
              <a:buSzPct val="100000"/>
            </a:pPr>
            <a:endParaRPr lang="en-US" sz="1400" dirty="0" smtClean="0"/>
          </a:p>
          <a:p>
            <a:pPr marL="177800" indent="-177800">
              <a:spcBef>
                <a:spcPct val="20000"/>
              </a:spcBef>
              <a:buSzPct val="100000"/>
            </a:pPr>
            <a:r>
              <a:rPr lang="fi-FI" sz="1400" dirty="0" smtClean="0">
                <a:solidFill>
                  <a:srgbClr val="114082"/>
                </a:solidFill>
              </a:rPr>
              <a:t>Ei velvoita varsinaisen sopimuksen solmimiseen</a:t>
            </a:r>
          </a:p>
          <a:p>
            <a:pPr marL="177800" indent="-177800">
              <a:spcBef>
                <a:spcPct val="20000"/>
              </a:spcBef>
              <a:buSzPct val="100000"/>
            </a:pPr>
            <a:r>
              <a:rPr lang="fi-FI" sz="1400" dirty="0" smtClean="0">
                <a:solidFill>
                  <a:srgbClr val="114082"/>
                </a:solidFill>
              </a:rPr>
              <a:t>Vaarallinen instrumentti, jos ei tiedä, mitä on tekemässä</a:t>
            </a:r>
            <a:endParaRPr lang="en-US" sz="1400" dirty="0" smtClean="0"/>
          </a:p>
        </p:txBody>
      </p:sp>
      <p:sp>
        <p:nvSpPr>
          <p:cNvPr id="4" name="Slide Number Placeholder 3"/>
          <p:cNvSpPr>
            <a:spLocks noGrp="1"/>
          </p:cNvSpPr>
          <p:nvPr>
            <p:ph type="sldNum" sz="quarter" idx="11"/>
          </p:nvPr>
        </p:nvSpPr>
        <p:spPr/>
        <p:txBody>
          <a:bodyPr/>
          <a:lstStyle/>
          <a:p>
            <a:fld id="{488B7DE7-D9E7-4759-BEE4-7E59D49CDC46}" type="slidenum">
              <a:rPr lang="en-US" smtClean="0"/>
              <a:pPr/>
              <a:t>7</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
        <p:nvSpPr>
          <p:cNvPr id="6" name="Rectangle 4"/>
          <p:cNvSpPr>
            <a:spLocks noChangeArrowheads="1"/>
          </p:cNvSpPr>
          <p:nvPr/>
        </p:nvSpPr>
        <p:spPr bwMode="auto">
          <a:xfrm>
            <a:off x="771806" y="1538848"/>
            <a:ext cx="4152900" cy="3248305"/>
          </a:xfrm>
          <a:prstGeom prst="rect">
            <a:avLst/>
          </a:prstGeom>
          <a:noFill/>
          <a:ln w="12700">
            <a:noFill/>
            <a:miter lim="800000"/>
            <a:headEnd/>
            <a:tailEnd/>
          </a:ln>
        </p:spPr>
        <p:txBody>
          <a:bodyPr lIns="90487" tIns="44450" rIns="90487" bIns="44450"/>
          <a:lstStyle/>
          <a:p>
            <a:pPr algn="l">
              <a:lnSpc>
                <a:spcPct val="90000"/>
              </a:lnSpc>
              <a:spcBef>
                <a:spcPct val="20000"/>
              </a:spcBef>
              <a:buSzPct val="100000"/>
            </a:pPr>
            <a:r>
              <a:rPr lang="en-US" sz="1400" b="1" dirty="0" err="1"/>
              <a:t>LOI</a:t>
            </a:r>
            <a:r>
              <a:rPr lang="en-US" sz="1400" b="1" dirty="0"/>
              <a:t>, Exclusivity, Term and Termination</a:t>
            </a:r>
            <a:endParaRPr lang="fi-FI" sz="1400" b="1" dirty="0"/>
          </a:p>
          <a:p>
            <a:pPr algn="l">
              <a:lnSpc>
                <a:spcPct val="0"/>
              </a:lnSpc>
              <a:spcBef>
                <a:spcPct val="20000"/>
              </a:spcBef>
              <a:buSzPct val="100000"/>
            </a:pPr>
            <a:endParaRPr lang="fi-FI" sz="1400" dirty="0"/>
          </a:p>
          <a:p>
            <a:pPr algn="just">
              <a:lnSpc>
                <a:spcPct val="90000"/>
              </a:lnSpc>
              <a:spcBef>
                <a:spcPct val="20000"/>
              </a:spcBef>
              <a:buSzPct val="100000"/>
            </a:pPr>
            <a:r>
              <a:rPr lang="en-US" sz="1200" dirty="0"/>
              <a:t>This Letter of Intent has been prepared and executed as an aid to negotiation of the Final Agreement. The Letter of Intent states the serious intention of both parties to reach Final Agreement. Neither Party hereto will be liable to the other Party by the reasons of the failure to reach Final agreement.</a:t>
            </a:r>
          </a:p>
          <a:p>
            <a:pPr algn="just">
              <a:lnSpc>
                <a:spcPct val="90000"/>
              </a:lnSpc>
              <a:spcBef>
                <a:spcPct val="20000"/>
              </a:spcBef>
              <a:buSzPct val="100000"/>
            </a:pPr>
            <a:endParaRPr lang="en-US" sz="1200" dirty="0"/>
          </a:p>
          <a:p>
            <a:pPr algn="just">
              <a:lnSpc>
                <a:spcPct val="90000"/>
              </a:lnSpc>
              <a:spcBef>
                <a:spcPct val="20000"/>
              </a:spcBef>
              <a:buSzPct val="100000"/>
            </a:pPr>
            <a:r>
              <a:rPr lang="en-US" sz="1200" dirty="0"/>
              <a:t>The Parties agree not to negotiate with any third parties in relation to the arrangement contemplated herein during the term of this Letter of Intent.</a:t>
            </a:r>
          </a:p>
          <a:p>
            <a:pPr algn="just">
              <a:lnSpc>
                <a:spcPct val="90000"/>
              </a:lnSpc>
              <a:spcBef>
                <a:spcPct val="20000"/>
              </a:spcBef>
              <a:buSzPct val="100000"/>
            </a:pPr>
            <a:endParaRPr lang="en-US" sz="1200" dirty="0"/>
          </a:p>
          <a:p>
            <a:pPr algn="just">
              <a:lnSpc>
                <a:spcPct val="90000"/>
              </a:lnSpc>
              <a:spcBef>
                <a:spcPct val="20000"/>
              </a:spcBef>
              <a:buSzPct val="100000"/>
            </a:pPr>
            <a:r>
              <a:rPr lang="en-US" sz="1200" dirty="0"/>
              <a:t>This Letter of Intent shall become effective when signed by both Parties. In case the Parties do not otherwise agree in writing, this Letter of Intent shall automatically terminate without any further action 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Liikesopimusten perusehdot - tausta</a:t>
            </a:r>
            <a:endParaRPr lang="en-GB" dirty="0"/>
          </a:p>
        </p:txBody>
      </p:sp>
      <p:sp>
        <p:nvSpPr>
          <p:cNvPr id="3" name="Content Placeholder 2"/>
          <p:cNvSpPr>
            <a:spLocks noGrp="1"/>
          </p:cNvSpPr>
          <p:nvPr>
            <p:ph idx="1"/>
          </p:nvPr>
        </p:nvSpPr>
        <p:spPr/>
        <p:txBody>
          <a:bodyPr>
            <a:normAutofit fontScale="92500" lnSpcReduction="10000"/>
          </a:bodyPr>
          <a:lstStyle/>
          <a:p>
            <a:r>
              <a:rPr lang="fi-FI" dirty="0" smtClean="0"/>
              <a:t>Perusehdot tarkoittavat sellaisia sopimusehtoja, jotka voivat esiintyä (lähes) kaikissa sopimuksissa sopimustyypistä riippumatta</a:t>
            </a:r>
          </a:p>
          <a:p>
            <a:endParaRPr lang="fi-FI" dirty="0" smtClean="0"/>
          </a:p>
          <a:p>
            <a:pPr lvl="1"/>
            <a:r>
              <a:rPr lang="fi-FI" dirty="0" smtClean="0"/>
              <a:t>Yhtenevyys otsikkotasolla ja osittain sanamuodossa</a:t>
            </a:r>
          </a:p>
          <a:p>
            <a:pPr lvl="1"/>
            <a:endParaRPr lang="fi-FI" dirty="0" smtClean="0"/>
          </a:p>
          <a:p>
            <a:pPr lvl="1"/>
            <a:r>
              <a:rPr lang="fi-FI" dirty="0" smtClean="0"/>
              <a:t>Lisäksi kussakin eri sopimustyypissä omat perusehtonsa </a:t>
            </a:r>
            <a:br>
              <a:rPr lang="fi-FI" dirty="0" smtClean="0"/>
            </a:br>
            <a:r>
              <a:rPr lang="fi-FI" dirty="0" smtClean="0"/>
              <a:t>(esim. rahoitussopimuksissa ns. </a:t>
            </a:r>
            <a:r>
              <a:rPr lang="fi-FI" dirty="0" err="1" smtClean="0"/>
              <a:t>events</a:t>
            </a:r>
            <a:r>
              <a:rPr lang="fi-FI" dirty="0" smtClean="0"/>
              <a:t> of </a:t>
            </a:r>
            <a:r>
              <a:rPr lang="fi-FI" dirty="0" err="1" smtClean="0"/>
              <a:t>default-lausekkeet</a:t>
            </a:r>
            <a:r>
              <a:rPr lang="fi-FI" dirty="0" smtClean="0"/>
              <a:t>)</a:t>
            </a:r>
          </a:p>
          <a:p>
            <a:pPr lvl="1"/>
            <a:endParaRPr lang="fi-FI" dirty="0" smtClean="0"/>
          </a:p>
          <a:p>
            <a:pPr lvl="1"/>
            <a:r>
              <a:rPr lang="fi-FI" dirty="0" smtClean="0"/>
              <a:t>Tyhjentävää listaa ei ole</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8</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Liikesopimusten perusehdot - tausta</a:t>
            </a:r>
            <a:endParaRPr lang="en-GB" dirty="0"/>
          </a:p>
        </p:txBody>
      </p:sp>
      <p:sp>
        <p:nvSpPr>
          <p:cNvPr id="3" name="Content Placeholder 2"/>
          <p:cNvSpPr>
            <a:spLocks noGrp="1"/>
          </p:cNvSpPr>
          <p:nvPr>
            <p:ph idx="1"/>
          </p:nvPr>
        </p:nvSpPr>
        <p:spPr/>
        <p:txBody>
          <a:bodyPr>
            <a:normAutofit fontScale="85000" lnSpcReduction="10000"/>
          </a:bodyPr>
          <a:lstStyle/>
          <a:p>
            <a:r>
              <a:rPr lang="fi-FI" dirty="0" smtClean="0"/>
              <a:t>Miksi on tärkeää, että perusehdot löytyvät sopimuksesta?</a:t>
            </a:r>
          </a:p>
          <a:p>
            <a:pPr lvl="1"/>
            <a:r>
              <a:rPr lang="fi-FI" dirty="0" smtClean="0"/>
              <a:t>Sopimussuhteen huolellinen dokumentaatio / mahdollinen todistelu</a:t>
            </a:r>
          </a:p>
          <a:p>
            <a:pPr lvl="1"/>
            <a:endParaRPr lang="fi-FI" dirty="0" smtClean="0"/>
          </a:p>
          <a:p>
            <a:r>
              <a:rPr lang="fi-FI" dirty="0" smtClean="0"/>
              <a:t>Huolellisen sopimustoiminnan tavoitteena on:</a:t>
            </a:r>
          </a:p>
          <a:p>
            <a:pPr lvl="1"/>
            <a:r>
              <a:rPr lang="fi-FI" dirty="0" smtClean="0"/>
              <a:t>Päätettävään järjestelyyn liittyvien keskeisten oikeuksien ja niiden toteuttamisen turvaaminen</a:t>
            </a:r>
          </a:p>
          <a:p>
            <a:pPr lvl="1"/>
            <a:r>
              <a:rPr lang="fi-FI" dirty="0" smtClean="0"/>
              <a:t>Kohtuuttomien vastuuriskien välttäminen</a:t>
            </a:r>
          </a:p>
          <a:p>
            <a:pPr lvl="1"/>
            <a:r>
              <a:rPr lang="fi-FI" dirty="0" smtClean="0"/>
              <a:t>Voimassaolokysymysten ratkaiseminen </a:t>
            </a:r>
          </a:p>
          <a:p>
            <a:pPr lvl="1"/>
            <a:r>
              <a:rPr lang="fi-FI" dirty="0" smtClean="0"/>
              <a:t>Sopimuskonfliktien ratkaiseminen</a:t>
            </a:r>
          </a:p>
          <a:p>
            <a:pPr lvl="1"/>
            <a:r>
              <a:rPr lang="fi-FI" dirty="0" smtClean="0"/>
              <a:t>Riidanratkaisuun liittyvien tarpeiden huomioonottaminen</a:t>
            </a:r>
            <a:endParaRPr lang="en-GB" dirty="0"/>
          </a:p>
        </p:txBody>
      </p:sp>
      <p:sp>
        <p:nvSpPr>
          <p:cNvPr id="4" name="Slide Number Placeholder 3"/>
          <p:cNvSpPr>
            <a:spLocks noGrp="1"/>
          </p:cNvSpPr>
          <p:nvPr>
            <p:ph type="sldNum" sz="quarter" idx="11"/>
          </p:nvPr>
        </p:nvSpPr>
        <p:spPr/>
        <p:txBody>
          <a:bodyPr/>
          <a:lstStyle/>
          <a:p>
            <a:fld id="{488B7DE7-D9E7-4759-BEE4-7E59D49CDC46}" type="slidenum">
              <a:rPr lang="en-US" smtClean="0"/>
              <a:pPr/>
              <a:t>9</a:t>
            </a:fld>
            <a:endParaRPr lang="en-US" dirty="0"/>
          </a:p>
        </p:txBody>
      </p:sp>
      <p:sp>
        <p:nvSpPr>
          <p:cNvPr id="5" name="Footer Placeholder 4"/>
          <p:cNvSpPr>
            <a:spLocks noGrp="1"/>
          </p:cNvSpPr>
          <p:nvPr>
            <p:ph type="ftr" sz="quarter" idx="12"/>
          </p:nvPr>
        </p:nvSpPr>
        <p:spPr/>
        <p:txBody>
          <a:bodyPr/>
          <a:lstStyle/>
          <a:p>
            <a:r>
              <a:rPr lang="en-GB" smtClean="0"/>
              <a:t>© Castrén &amp; Snellman</a:t>
            </a:r>
            <a:endParaRPr lang="en-US" dirty="0"/>
          </a:p>
        </p:txBody>
      </p:sp>
    </p:spTree>
  </p:cSld>
  <p:clrMapOvr>
    <a:masterClrMapping/>
  </p:clrMapOvr>
</p:sld>
</file>

<file path=ppt/theme/theme1.xml><?xml version="1.0" encoding="utf-8"?>
<a:theme xmlns:a="http://schemas.openxmlformats.org/drawingml/2006/main" name="blank">
  <a:themeElements>
    <a:clrScheme name="CS_colors">
      <a:dk1>
        <a:srgbClr val="000000"/>
      </a:dk1>
      <a:lt1>
        <a:srgbClr val="000000"/>
      </a:lt1>
      <a:dk2>
        <a:srgbClr val="000000"/>
      </a:dk2>
      <a:lt2>
        <a:srgbClr val="FFFFFF"/>
      </a:lt2>
      <a:accent1>
        <a:srgbClr val="A9E2FD"/>
      </a:accent1>
      <a:accent2>
        <a:srgbClr val="FFD3DC"/>
      </a:accent2>
      <a:accent3>
        <a:srgbClr val="FFFF91"/>
      </a:accent3>
      <a:accent4>
        <a:srgbClr val="BAEBD1"/>
      </a:accent4>
      <a:accent5>
        <a:srgbClr val="99908B"/>
      </a:accent5>
      <a:accent6>
        <a:srgbClr val="000000"/>
      </a:accent6>
      <a:hlink>
        <a:srgbClr val="000000"/>
      </a:hlink>
      <a:folHlink>
        <a:srgbClr val="000000"/>
      </a:folHlink>
    </a:clrScheme>
    <a:fontScheme name="C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a:latin typeface="+mn-lt"/>
          </a:defRPr>
        </a:defPPr>
      </a:lstStyle>
    </a:txDef>
  </a:objectDefaults>
  <a:extraClrSchemeLst/>
</a:theme>
</file>

<file path=ppt/theme/theme2.xml><?xml version="1.0" encoding="utf-8"?>
<a:theme xmlns:a="http://schemas.openxmlformats.org/drawingml/2006/main" name="CS Master White">
  <a:themeElements>
    <a:clrScheme name="CS_colors">
      <a:dk1>
        <a:srgbClr val="000000"/>
      </a:dk1>
      <a:lt1>
        <a:srgbClr val="000000"/>
      </a:lt1>
      <a:dk2>
        <a:srgbClr val="000000"/>
      </a:dk2>
      <a:lt2>
        <a:srgbClr val="FFFFFF"/>
      </a:lt2>
      <a:accent1>
        <a:srgbClr val="A9E2FD"/>
      </a:accent1>
      <a:accent2>
        <a:srgbClr val="FFD3DC"/>
      </a:accent2>
      <a:accent3>
        <a:srgbClr val="FFFF91"/>
      </a:accent3>
      <a:accent4>
        <a:srgbClr val="BAEBD1"/>
      </a:accent4>
      <a:accent5>
        <a:srgbClr val="99908B"/>
      </a:accent5>
      <a:accent6>
        <a:srgbClr val="000000"/>
      </a:accent6>
      <a:hlink>
        <a:srgbClr val="000000"/>
      </a:hlink>
      <a:folHlink>
        <a:srgbClr val="000000"/>
      </a:folHlink>
    </a:clrScheme>
    <a:fontScheme name="C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latin typeface="+mn-lt"/>
          </a:defRPr>
        </a:defPPr>
      </a:lstStyle>
    </a:txDef>
  </a:objectDefaults>
  <a:extraClrSchemeLst/>
</a:theme>
</file>

<file path=ppt/theme/theme3.xml><?xml version="1.0" encoding="utf-8"?>
<a:theme xmlns:a="http://schemas.openxmlformats.org/drawingml/2006/main" name="CS Master Pink">
  <a:themeElements>
    <a:clrScheme name="CS_colors">
      <a:dk1>
        <a:srgbClr val="000000"/>
      </a:dk1>
      <a:lt1>
        <a:srgbClr val="000000"/>
      </a:lt1>
      <a:dk2>
        <a:srgbClr val="000000"/>
      </a:dk2>
      <a:lt2>
        <a:srgbClr val="FFFFFF"/>
      </a:lt2>
      <a:accent1>
        <a:srgbClr val="A9E2FD"/>
      </a:accent1>
      <a:accent2>
        <a:srgbClr val="FFD3DC"/>
      </a:accent2>
      <a:accent3>
        <a:srgbClr val="FFFF91"/>
      </a:accent3>
      <a:accent4>
        <a:srgbClr val="BAEBD1"/>
      </a:accent4>
      <a:accent5>
        <a:srgbClr val="99908B"/>
      </a:accent5>
      <a:accent6>
        <a:srgbClr val="000000"/>
      </a:accent6>
      <a:hlink>
        <a:srgbClr val="000000"/>
      </a:hlink>
      <a:folHlink>
        <a:srgbClr val="000000"/>
      </a:folHlink>
    </a:clrScheme>
    <a:fontScheme name="C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latin typeface="+mn-lt"/>
          </a:defRPr>
        </a:defPPr>
      </a:lstStyle>
    </a:txDef>
  </a:objectDefaults>
  <a:extraClrSchemeLst/>
</a:theme>
</file>

<file path=ppt/theme/theme4.xml><?xml version="1.0" encoding="utf-8"?>
<a:theme xmlns:a="http://schemas.openxmlformats.org/drawingml/2006/main" name="CS Master blue">
  <a:themeElements>
    <a:clrScheme name="CS_colors">
      <a:dk1>
        <a:srgbClr val="000000"/>
      </a:dk1>
      <a:lt1>
        <a:srgbClr val="000000"/>
      </a:lt1>
      <a:dk2>
        <a:srgbClr val="000000"/>
      </a:dk2>
      <a:lt2>
        <a:srgbClr val="FFFFFF"/>
      </a:lt2>
      <a:accent1>
        <a:srgbClr val="A9E2FD"/>
      </a:accent1>
      <a:accent2>
        <a:srgbClr val="FFD3DC"/>
      </a:accent2>
      <a:accent3>
        <a:srgbClr val="FFFF91"/>
      </a:accent3>
      <a:accent4>
        <a:srgbClr val="BAEBD1"/>
      </a:accent4>
      <a:accent5>
        <a:srgbClr val="99908B"/>
      </a:accent5>
      <a:accent6>
        <a:srgbClr val="000000"/>
      </a:accent6>
      <a:hlink>
        <a:srgbClr val="000000"/>
      </a:hlink>
      <a:folHlink>
        <a:srgbClr val="000000"/>
      </a:folHlink>
    </a:clrScheme>
    <a:fontScheme name="C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latin typeface="+mn-lt"/>
          </a:defRPr>
        </a:defPPr>
      </a:lstStyle>
    </a:txDef>
  </a:objectDefaults>
  <a:extraClrSchemeLst/>
</a:theme>
</file>

<file path=ppt/theme/theme5.xml><?xml version="1.0" encoding="utf-8"?>
<a:theme xmlns:a="http://schemas.openxmlformats.org/drawingml/2006/main" name="CS Master green">
  <a:themeElements>
    <a:clrScheme name="CS_colors">
      <a:dk1>
        <a:srgbClr val="000000"/>
      </a:dk1>
      <a:lt1>
        <a:srgbClr val="000000"/>
      </a:lt1>
      <a:dk2>
        <a:srgbClr val="000000"/>
      </a:dk2>
      <a:lt2>
        <a:srgbClr val="FFFFFF"/>
      </a:lt2>
      <a:accent1>
        <a:srgbClr val="A9E2FD"/>
      </a:accent1>
      <a:accent2>
        <a:srgbClr val="FFD3DC"/>
      </a:accent2>
      <a:accent3>
        <a:srgbClr val="FFFF91"/>
      </a:accent3>
      <a:accent4>
        <a:srgbClr val="BAEBD1"/>
      </a:accent4>
      <a:accent5>
        <a:srgbClr val="99908B"/>
      </a:accent5>
      <a:accent6>
        <a:srgbClr val="000000"/>
      </a:accent6>
      <a:hlink>
        <a:srgbClr val="000000"/>
      </a:hlink>
      <a:folHlink>
        <a:srgbClr val="000000"/>
      </a:folHlink>
    </a:clrScheme>
    <a:fontScheme name="C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latin typeface="+mn-lt"/>
          </a:defRPr>
        </a:defPPr>
      </a:lstStyle>
    </a:txDef>
  </a:objectDefaults>
  <a:extraClrSchemeLst/>
</a:theme>
</file>

<file path=ppt/theme/theme6.xml><?xml version="1.0" encoding="utf-8"?>
<a:theme xmlns:a="http://schemas.openxmlformats.org/drawingml/2006/main" name="CS Master yellow">
  <a:themeElements>
    <a:clrScheme name="CS_colors">
      <a:dk1>
        <a:srgbClr val="000000"/>
      </a:dk1>
      <a:lt1>
        <a:srgbClr val="000000"/>
      </a:lt1>
      <a:dk2>
        <a:srgbClr val="000000"/>
      </a:dk2>
      <a:lt2>
        <a:srgbClr val="FFFFFF"/>
      </a:lt2>
      <a:accent1>
        <a:srgbClr val="A9E2FD"/>
      </a:accent1>
      <a:accent2>
        <a:srgbClr val="FFD3DC"/>
      </a:accent2>
      <a:accent3>
        <a:srgbClr val="FFFF91"/>
      </a:accent3>
      <a:accent4>
        <a:srgbClr val="BAEBD1"/>
      </a:accent4>
      <a:accent5>
        <a:srgbClr val="99908B"/>
      </a:accent5>
      <a:accent6>
        <a:srgbClr val="000000"/>
      </a:accent6>
      <a:hlink>
        <a:srgbClr val="000000"/>
      </a:hlink>
      <a:folHlink>
        <a:srgbClr val="000000"/>
      </a:folHlink>
    </a:clrScheme>
    <a:fontScheme name="C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latin typeface="+mn-lt"/>
          </a:defRPr>
        </a:defPPr>
      </a:lstStyle>
    </a:tx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177</TotalTime>
  <Words>3795</Words>
  <Application>Microsoft Office PowerPoint</Application>
  <PresentationFormat>Mukautettu</PresentationFormat>
  <Paragraphs>481</Paragraphs>
  <Slides>34</Slides>
  <Notes>1</Notes>
  <HiddenSlides>0</HiddenSlides>
  <MMClips>0</MMClips>
  <ScaleCrop>false</ScaleCrop>
  <HeadingPairs>
    <vt:vector size="4" baseType="variant">
      <vt:variant>
        <vt:lpstr>Teema</vt:lpstr>
      </vt:variant>
      <vt:variant>
        <vt:i4>6</vt:i4>
      </vt:variant>
      <vt:variant>
        <vt:lpstr>Dian otsikot</vt:lpstr>
      </vt:variant>
      <vt:variant>
        <vt:i4>34</vt:i4>
      </vt:variant>
    </vt:vector>
  </HeadingPairs>
  <TitlesOfParts>
    <vt:vector size="40" baseType="lpstr">
      <vt:lpstr>blank</vt:lpstr>
      <vt:lpstr>CS Master White</vt:lpstr>
      <vt:lpstr>CS Master Pink</vt:lpstr>
      <vt:lpstr>CS Master blue</vt:lpstr>
      <vt:lpstr>CS Master green</vt:lpstr>
      <vt:lpstr>CS Master yellow</vt:lpstr>
      <vt:lpstr>Liikesopimusten perusehdoista</vt:lpstr>
      <vt:lpstr>Agenda</vt:lpstr>
      <vt:lpstr>Sopimus - yleistä</vt:lpstr>
      <vt:lpstr>Sopimuksen syntyminen (1/2) </vt:lpstr>
      <vt:lpstr>Sopimuksen syntyminen (2/2)</vt:lpstr>
      <vt:lpstr>Keskeisiä ehtoja sopimuksessa</vt:lpstr>
      <vt:lpstr>Esimerkki Letter of Intentin sitovuudesta</vt:lpstr>
      <vt:lpstr>Liikesopimusten perusehdot - tausta</vt:lpstr>
      <vt:lpstr>Liikesopimusten perusehdot - tausta</vt:lpstr>
      <vt:lpstr>Liikesopimusten perusehdot - tausta</vt:lpstr>
      <vt:lpstr>Perusehdot</vt:lpstr>
      <vt:lpstr>Perusehdot</vt:lpstr>
      <vt:lpstr>Esimerkki sopimuksen tarkoituksesta </vt:lpstr>
      <vt:lpstr>Perusehdot</vt:lpstr>
      <vt:lpstr>Esimerkki voimassaolosta ja sopimuksen päättymisestä </vt:lpstr>
      <vt:lpstr>Kaksi esimerkkiä viivästys- &amp; sopimussakkolausekkeesta</vt:lpstr>
      <vt:lpstr>Esimerkki vastuunrajoituslausekkeesta</vt:lpstr>
      <vt:lpstr>Esimerkki takuuehdosta</vt:lpstr>
      <vt:lpstr>Perusehdot</vt:lpstr>
      <vt:lpstr>Perusehdot / Lainvalinta ja riitojen ratkaisu</vt:lpstr>
      <vt:lpstr>Kaksi esimerkkiä lainvalintalausekkeesta sekä riitojen ratkaisu</vt:lpstr>
      <vt:lpstr>Perusehdot / Oikeuksista luopuminen ja kirjallisen muodon merkitystä korostavat ehdot </vt:lpstr>
      <vt:lpstr>Esimerkki oikeuksista luopumista ja kirjallisen muodon merkitystä korostavista ehdoista</vt:lpstr>
      <vt:lpstr>Perustehdot / sopimuksen siirto, oikeuksien siirto</vt:lpstr>
      <vt:lpstr>Esimerkki sopimuksen siirtoa koskevasta ehdosta</vt:lpstr>
      <vt:lpstr>Perusehdot / Salassapito</vt:lpstr>
      <vt:lpstr>Esimerkki salassapitolausekkeesta</vt:lpstr>
      <vt:lpstr>Vakioehdot eli boilerplate</vt:lpstr>
      <vt:lpstr>Vakioehdot eli boilerplate</vt:lpstr>
      <vt:lpstr>Vakioehdot ja niiden tuleminen osaksi sopimusta</vt:lpstr>
      <vt:lpstr>Vakioehdot ja niiden tuleminen osaksi sopimusta / varoittava esimerkki</vt:lpstr>
      <vt:lpstr>Sopimusehdot, joihin suhtauduttava kriittisesti</vt:lpstr>
      <vt:lpstr>Liikesopimusten tulkinnasta </vt:lpstr>
      <vt:lpstr>PowerPoint-esitys</vt:lpstr>
    </vt:vector>
  </TitlesOfParts>
  <Company>Castren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Liikesopimusten perusehdoista</dc:title>
  <dc:creator>Ulla Sommer</dc:creator>
  <cp:lastModifiedBy>wintuki</cp:lastModifiedBy>
  <cp:revision>32</cp:revision>
  <dcterms:created xsi:type="dcterms:W3CDTF">2011-12-09T09:17:44Z</dcterms:created>
  <dcterms:modified xsi:type="dcterms:W3CDTF">2013-09-26T09:40:28Z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